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-1218" y="-13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0D1A-4AEF-4A96-A797-B3D135F7AC3E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AB0-9DB8-4FE2-96C7-97887B744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1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0D1A-4AEF-4A96-A797-B3D135F7AC3E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AB0-9DB8-4FE2-96C7-97887B744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1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0D1A-4AEF-4A96-A797-B3D135F7AC3E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AB0-9DB8-4FE2-96C7-97887B744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0D1A-4AEF-4A96-A797-B3D135F7AC3E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AB0-9DB8-4FE2-96C7-97887B744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7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0D1A-4AEF-4A96-A797-B3D135F7AC3E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AB0-9DB8-4FE2-96C7-97887B744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4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0D1A-4AEF-4A96-A797-B3D135F7AC3E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AB0-9DB8-4FE2-96C7-97887B744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4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0D1A-4AEF-4A96-A797-B3D135F7AC3E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AB0-9DB8-4FE2-96C7-97887B744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5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0D1A-4AEF-4A96-A797-B3D135F7AC3E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AB0-9DB8-4FE2-96C7-97887B744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9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0D1A-4AEF-4A96-A797-B3D135F7AC3E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AB0-9DB8-4FE2-96C7-97887B744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9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0D1A-4AEF-4A96-A797-B3D135F7AC3E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AB0-9DB8-4FE2-96C7-97887B744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5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0D1A-4AEF-4A96-A797-B3D135F7AC3E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AB0-9DB8-4FE2-96C7-97887B744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C3FF"/>
            </a:gs>
            <a:gs pos="53000">
              <a:srgbClr val="85C2FF"/>
            </a:gs>
            <a:gs pos="10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D0D1A-4AEF-4A96-A797-B3D135F7AC3E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D0AB0-9DB8-4FE2-96C7-97887B744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6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5400" y="914400"/>
            <a:ext cx="33909000" cy="29718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Title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Authors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800600"/>
            <a:ext cx="13030200" cy="128778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18288000"/>
            <a:ext cx="13030200" cy="136398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706600" y="4800600"/>
            <a:ext cx="28346400" cy="15240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82800" y="20802600"/>
            <a:ext cx="13030200" cy="111252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879800" y="20780829"/>
            <a:ext cx="14173200" cy="111252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64746" y="4800600"/>
            <a:ext cx="5754332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Introduction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9175" y="18299430"/>
            <a:ext cx="11048281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Background Information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4935919" y="4888230"/>
            <a:ext cx="6078202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Observations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5088319" y="40854630"/>
            <a:ext cx="11048281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Background Information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5011400" y="20824371"/>
            <a:ext cx="5677965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Results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9221635" y="20802600"/>
            <a:ext cx="5677965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Conclusions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44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75000"/>
              </a:schemeClr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990600"/>
            <a:ext cx="19621859" cy="297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C00000"/>
                </a:solidFill>
              </a:rPr>
              <a:t>   Title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     Authors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399" y="4648200"/>
            <a:ext cx="19698059" cy="65913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11811000"/>
            <a:ext cx="13030200" cy="20116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297900" y="990600"/>
            <a:ext cx="21755100" cy="102489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82800" y="11811000"/>
            <a:ext cx="13030200" cy="20116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422600" y="11811000"/>
            <a:ext cx="14630400" cy="2009502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64746" y="4800600"/>
            <a:ext cx="5754332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Introduction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9175" y="12192000"/>
            <a:ext cx="11048281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Background Information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21734798" y="1491615"/>
            <a:ext cx="6078202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Observations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5088319" y="40854630"/>
            <a:ext cx="11048281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Background Information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5011400" y="12192000"/>
            <a:ext cx="5677965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Results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8803600" y="12192000"/>
            <a:ext cx="11444159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Discussion &amp; Conclusions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598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bg1">
                <a:lumMod val="85000"/>
              </a:schemeClr>
            </a:gs>
            <a:gs pos="100000">
              <a:schemeClr val="tx2">
                <a:lumMod val="20000"/>
                <a:lumOff val="80000"/>
              </a:schemeClr>
            </a:gs>
            <a:gs pos="100000">
              <a:srgbClr val="C4D6EB"/>
            </a:gs>
            <a:gs pos="100000">
              <a:srgbClr val="FFEBF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783770"/>
            <a:ext cx="17060620" cy="348342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Title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      Authors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800600"/>
            <a:ext cx="17060620" cy="6438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1887200"/>
            <a:ext cx="17060620" cy="2004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592800" y="783770"/>
            <a:ext cx="24460200" cy="1925683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592800" y="20802600"/>
            <a:ext cx="9525000" cy="11125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879800" y="20780829"/>
            <a:ext cx="14173200" cy="11125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56068" y="4964430"/>
            <a:ext cx="5754332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3719" y="12192000"/>
            <a:ext cx="11048281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Background Information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8915398" y="925830"/>
            <a:ext cx="6078202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Observations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5088319" y="40854630"/>
            <a:ext cx="11048281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Background Information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9010835" y="21042630"/>
            <a:ext cx="5677965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Results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9221635" y="20802600"/>
            <a:ext cx="5677965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Conclusions</a:t>
            </a:r>
          </a:p>
          <a:p>
            <a:r>
              <a:rPr lang="en-US" sz="3600" dirty="0" smtClean="0"/>
              <a:t>Text, text, text, text, text, text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0966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234</Words>
  <Application>Microsoft Office PowerPoint</Application>
  <PresentationFormat>Custom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Eastern Connecticut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Drzewiecki, Peter A. (Environmental Earth Science)</dc:creator>
  <cp:lastModifiedBy>Drzewiecki, Peter A. (Environmental Earth Science)</cp:lastModifiedBy>
  <cp:revision>4</cp:revision>
  <dcterms:created xsi:type="dcterms:W3CDTF">2012-03-29T05:22:01Z</dcterms:created>
  <dcterms:modified xsi:type="dcterms:W3CDTF">2012-03-29T06:03:10Z</dcterms:modified>
</cp:coreProperties>
</file>