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8915400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655" y="1309424"/>
            <a:ext cx="7578090" cy="2785533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4202378"/>
            <a:ext cx="6686550" cy="193172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9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084" y="425979"/>
            <a:ext cx="1922383" cy="6780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934" y="425979"/>
            <a:ext cx="5655707" cy="678047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7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9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291" y="1994696"/>
            <a:ext cx="7689533" cy="3328193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291" y="5354375"/>
            <a:ext cx="7689533" cy="1750218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/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34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421" y="2129896"/>
            <a:ext cx="3789045" cy="50765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9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425981"/>
            <a:ext cx="7689533" cy="154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96" y="1961357"/>
            <a:ext cx="3771632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096" y="2922588"/>
            <a:ext cx="3771632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422" y="1961357"/>
            <a:ext cx="3790206" cy="961231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3422" y="2922588"/>
            <a:ext cx="3790206" cy="42986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206" y="1151998"/>
            <a:ext cx="4513421" cy="5685896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533400"/>
            <a:ext cx="2875449" cy="18669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0206" y="1151998"/>
            <a:ext cx="4513421" cy="5685896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2400300"/>
            <a:ext cx="2875449" cy="4446853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4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34" y="425981"/>
            <a:ext cx="7689533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34" y="2129896"/>
            <a:ext cx="7689533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934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86B2-7D82-4675-8026-78665D7AE2F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3226" y="7415744"/>
            <a:ext cx="3008948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6501" y="7415744"/>
            <a:ext cx="2005965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17CB-36D0-4299-8409-2455356F2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tutorial will display step by step instructions on how to fill out a voucher form </a:t>
            </a:r>
            <a:r>
              <a:rPr lang="en-US" dirty="0" smtClean="0"/>
              <a:t>for a reimbursement payment.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9. The club’s index # is one of two options. Each club has a fundraising and budget account.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XBAM## </a:t>
            </a:r>
            <a:r>
              <a:rPr lang="en-US" sz="1600" dirty="0">
                <a:solidFill>
                  <a:schemeClr val="tx1"/>
                </a:solidFill>
              </a:rPr>
              <a:t>= Budget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XFUN## </a:t>
            </a:r>
            <a:r>
              <a:rPr lang="en-US" sz="1600" dirty="0">
                <a:solidFill>
                  <a:schemeClr val="tx1"/>
                </a:solidFill>
              </a:rPr>
              <a:t>= Fundraising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XBAM##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10. Fill in the amount being reimbursed in the ‘amount’ box and ‘total’ box. This amount </a:t>
            </a:r>
            <a:r>
              <a:rPr lang="en-US" sz="1600" b="1" dirty="0"/>
              <a:t>must</a:t>
            </a:r>
            <a:r>
              <a:rPr lang="en-US" sz="1600" dirty="0"/>
              <a:t> match the amount on the </a:t>
            </a:r>
            <a:r>
              <a:rPr lang="en-US" sz="1600" b="1" i="1" u="sng" dirty="0"/>
              <a:t>attached receipt and minutes</a:t>
            </a:r>
            <a:r>
              <a:rPr lang="en-US" sz="1600" dirty="0"/>
              <a:t>. 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**NOTE: CANNOT BE REIMBURSED FOR TAX.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$00.00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$00.00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11. Lastly, the description must be filled out specifically to the reimbursement. State what the supplies were, where they were purchased, which event they were purchased for.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7700" y="3715862"/>
            <a:ext cx="403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What is the reimbursement for? What event was it from? Where were supplies purchased?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12. All reimbursement forms MUST have the receipts attached AND minutes reflecting the motion to reimburse said club member. </a:t>
            </a:r>
            <a:r>
              <a:rPr lang="en-US" sz="1600" dirty="0" smtClean="0">
                <a:solidFill>
                  <a:schemeClr val="tx1"/>
                </a:solidFill>
              </a:rPr>
              <a:t>The minutes must explicitly state which club member is </a:t>
            </a:r>
            <a:r>
              <a:rPr lang="en-US" sz="1600" smtClean="0">
                <a:solidFill>
                  <a:schemeClr val="tx1"/>
                </a:solidFill>
              </a:rPr>
              <a:t>being reimbursed.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  MM     DD     YY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60901" y="2763570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XBAM##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2566" y="2764606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2566" y="3292618"/>
            <a:ext cx="98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$00.00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7700" y="3715862"/>
            <a:ext cx="403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What is the reimbursement for? What event was it from? Where were supplies purchased?</a:t>
            </a:r>
            <a:endParaRPr lang="en-US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This form is only used after a club member has purchased supplies with their personal funds instead of the club’s budget. </a:t>
            </a:r>
            <a:r>
              <a:rPr lang="en-US" b="1" u="sng" dirty="0" smtClean="0"/>
              <a:t>This should be a last resort option</a:t>
            </a:r>
            <a:r>
              <a:rPr lang="en-US" b="1" dirty="0" smtClean="0"/>
              <a:t>. We will not reimburse 1 student for large amounts of money.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38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Begin by filling out each line in Section A for the club member being reimbursed.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Full Name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Mailing Address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Zip Code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Eastern ID #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###   ### ####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3. In Section B, </a:t>
            </a:r>
            <a:r>
              <a:rPr lang="en-US" dirty="0" smtClean="0"/>
              <a:t>the club </a:t>
            </a:r>
            <a:r>
              <a:rPr lang="en-US" dirty="0"/>
              <a:t>member being reimbursed (or whoever has been designated to sign paperwork) will sign on the requestor/treasurer line.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4. The club advisor MUST sign this form on the Advisor/Hall Director line.</a:t>
            </a:r>
          </a:p>
          <a:p>
            <a:pPr algn="ctr"/>
            <a:r>
              <a:rPr lang="en-US" dirty="0"/>
              <a:t> The reimbursement cannot be completed without the advisor’s signature.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MM/DD/YY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rgbClr val="FF0000"/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5. Section C is where the club member chooses how to receive the payment in the form of a check.</a:t>
            </a:r>
          </a:p>
          <a:p>
            <a:pPr algn="ctr"/>
            <a:r>
              <a:rPr lang="en-US" sz="1600" dirty="0"/>
              <a:t> “Mail to Payee or Vendor” = </a:t>
            </a:r>
            <a:r>
              <a:rPr lang="en-US" sz="1600" dirty="0">
                <a:solidFill>
                  <a:schemeClr val="tx1"/>
                </a:solidFill>
              </a:rPr>
              <a:t>Check gets mailed to their address listen on form. </a:t>
            </a:r>
          </a:p>
          <a:p>
            <a:pPr algn="ctr"/>
            <a:r>
              <a:rPr lang="en-US" sz="1600" dirty="0"/>
              <a:t>“Hold for Pickup” = Checks are to be picked up in Accounts Payable Office (3</a:t>
            </a:r>
            <a:r>
              <a:rPr lang="en-US" sz="1600" baseline="30000" dirty="0"/>
              <a:t>rd</a:t>
            </a:r>
            <a:r>
              <a:rPr lang="en-US" sz="1600" dirty="0"/>
              <a:t> floor </a:t>
            </a:r>
            <a:r>
              <a:rPr lang="en-US" sz="1600" dirty="0" err="1"/>
              <a:t>Gelsi</a:t>
            </a:r>
            <a:r>
              <a:rPr lang="en-US" sz="1600" dirty="0"/>
              <a:t> Young)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Check One: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6. In Section D, check the box for Reimbursement. Make sure any/all receipts are attached for what is being reimbursed.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Check Reimbursement Box: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7. In Section E, fill out the name of the Organization that is requesting the reimbursement.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Student Organization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400" cy="688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89173"/>
            <a:ext cx="8915400" cy="1111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8. The club minutes must show the appropriate motion requesting to reimburse said club member. </a:t>
            </a:r>
          </a:p>
          <a:p>
            <a:pPr algn="ctr"/>
            <a:r>
              <a:rPr lang="en-US" sz="1600" dirty="0"/>
              <a:t>Fill in the corresponding Date of Minutes and Motion # reflected in </a:t>
            </a:r>
            <a:r>
              <a:rPr lang="en-US" sz="1600" b="1" u="sng" dirty="0"/>
              <a:t>attached</a:t>
            </a:r>
            <a:r>
              <a:rPr lang="en-US" sz="1600" dirty="0"/>
              <a:t> minutes.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134" y="1608666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Full Name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134" y="18457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Mailing Address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933" y="2074333"/>
            <a:ext cx="1752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City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3136" y="2074333"/>
            <a:ext cx="70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State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2869" y="2074333"/>
            <a:ext cx="104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Zip Code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3939" y="2302933"/>
            <a:ext cx="137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Eastern ID #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8934" y="2570665"/>
            <a:ext cx="1456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###   ### ####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34" y="3132666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Student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5067" y="3132666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5067" y="3471220"/>
            <a:ext cx="125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MM/DD/YY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734" y="3471220"/>
            <a:ext cx="205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Vladimir Script" panose="03050402040407070305" pitchFamily="66" charset="0"/>
              </a:rPr>
              <a:t>Advisor Signature</a:t>
            </a:r>
            <a:endParaRPr lang="en-US" dirty="0">
              <a:solidFill>
                <a:schemeClr val="accent5"/>
              </a:solidFill>
              <a:latin typeface="Vladimir Script" panose="03050402040407070305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2001" y="5079020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Check One: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068" y="998087"/>
            <a:ext cx="42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x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342" y="424642"/>
            <a:ext cx="2894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5"/>
                </a:solidFill>
              </a:rPr>
              <a:t>Check Reimbursement Box: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1" y="1759464"/>
            <a:ext cx="23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Student Organization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3633" y="2111862"/>
            <a:ext cx="1452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  MM     DD     YY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2137" y="2069527"/>
            <a:ext cx="465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773</Words>
  <Application>Microsoft Office PowerPoint</Application>
  <PresentationFormat>Custom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Vladimir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Polansky,Lauren M(Student Activities)</dc:creator>
  <cp:lastModifiedBy>Sumrell, Joshua K.(Student Activities)</cp:lastModifiedBy>
  <cp:revision>26</cp:revision>
  <dcterms:created xsi:type="dcterms:W3CDTF">2017-08-01T14:14:00Z</dcterms:created>
  <dcterms:modified xsi:type="dcterms:W3CDTF">2018-08-27T17:44:39Z</dcterms:modified>
</cp:coreProperties>
</file>