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htm" ContentType="application/xhtml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7"/>
  </p:handoutMasterIdLst>
  <p:sldIdLst>
    <p:sldId id="256" r:id="rId2"/>
    <p:sldId id="280" r:id="rId3"/>
    <p:sldId id="267" r:id="rId4"/>
    <p:sldId id="279" r:id="rId5"/>
    <p:sldId id="259" r:id="rId6"/>
    <p:sldId id="277" r:id="rId7"/>
    <p:sldId id="260" r:id="rId8"/>
    <p:sldId id="281" r:id="rId9"/>
    <p:sldId id="261" r:id="rId10"/>
    <p:sldId id="266" r:id="rId11"/>
    <p:sldId id="268" r:id="rId12"/>
    <p:sldId id="258" r:id="rId13"/>
    <p:sldId id="283" r:id="rId14"/>
    <p:sldId id="284" r:id="rId15"/>
    <p:sldId id="263" r:id="rId16"/>
    <p:sldId id="265" r:id="rId17"/>
    <p:sldId id="278" r:id="rId18"/>
    <p:sldId id="269" r:id="rId19"/>
    <p:sldId id="285" r:id="rId20"/>
    <p:sldId id="275" r:id="rId21"/>
    <p:sldId id="270" r:id="rId22"/>
    <p:sldId id="273" r:id="rId23"/>
    <p:sldId id="272" r:id="rId24"/>
    <p:sldId id="274" r:id="rId25"/>
    <p:sldId id="286" r:id="rId26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24EFD-7F9E-4860-99F6-CD80DFC1733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7EA5D-18C7-463F-BC46-AD6F0B8151E3}">
      <dgm:prSet phldrT="[Text]"/>
      <dgm:spPr/>
      <dgm:t>
        <a:bodyPr/>
        <a:lstStyle/>
        <a:p>
          <a:r>
            <a:rPr lang="en-US" dirty="0"/>
            <a:t>Phase One</a:t>
          </a:r>
        </a:p>
      </dgm:t>
    </dgm:pt>
    <dgm:pt modelId="{55EF4882-026F-4AF1-8322-DBFEAE3475CB}" type="parTrans" cxnId="{D0FBA198-B396-4C92-8615-5AD40FDDD13A}">
      <dgm:prSet/>
      <dgm:spPr/>
      <dgm:t>
        <a:bodyPr/>
        <a:lstStyle/>
        <a:p>
          <a:endParaRPr lang="en-US"/>
        </a:p>
      </dgm:t>
    </dgm:pt>
    <dgm:pt modelId="{4F9519BA-6BC9-486C-84F6-897EDF195714}" type="sibTrans" cxnId="{D0FBA198-B396-4C92-8615-5AD40FDDD13A}">
      <dgm:prSet/>
      <dgm:spPr/>
      <dgm:t>
        <a:bodyPr/>
        <a:lstStyle/>
        <a:p>
          <a:endParaRPr lang="en-US"/>
        </a:p>
      </dgm:t>
    </dgm:pt>
    <dgm:pt modelId="{19F7AA03-FD80-40D1-B1B1-C5BE8D738CD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Getting Started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C97B208B-A28F-4406-905E-CEB5A4E21A67}" type="parTrans" cxnId="{13CB787E-7FB5-491B-8686-9C6088C23763}">
      <dgm:prSet/>
      <dgm:spPr/>
      <dgm:t>
        <a:bodyPr/>
        <a:lstStyle/>
        <a:p>
          <a:endParaRPr lang="en-US"/>
        </a:p>
      </dgm:t>
    </dgm:pt>
    <dgm:pt modelId="{28A99F31-C97E-4BAE-9933-B9DC2C2E7DBD}" type="sibTrans" cxnId="{13CB787E-7FB5-491B-8686-9C6088C23763}">
      <dgm:prSet/>
      <dgm:spPr/>
      <dgm:t>
        <a:bodyPr/>
        <a:lstStyle/>
        <a:p>
          <a:endParaRPr lang="en-US"/>
        </a:p>
      </dgm:t>
    </dgm:pt>
    <dgm:pt modelId="{F20F4FB7-1E60-4EF7-9D9A-9B10DBE0FD97}">
      <dgm:prSet phldrT="[Text]"/>
      <dgm:spPr/>
      <dgm:t>
        <a:bodyPr/>
        <a:lstStyle/>
        <a:p>
          <a:r>
            <a:rPr lang="en-US" dirty="0"/>
            <a:t>Phase Two</a:t>
          </a:r>
        </a:p>
      </dgm:t>
    </dgm:pt>
    <dgm:pt modelId="{8B7BA50E-1F14-47E8-88ED-A8BDD74DC661}" type="parTrans" cxnId="{DA020DA8-9525-45F3-AED5-372454219440}">
      <dgm:prSet/>
      <dgm:spPr/>
      <dgm:t>
        <a:bodyPr/>
        <a:lstStyle/>
        <a:p>
          <a:endParaRPr lang="en-US"/>
        </a:p>
      </dgm:t>
    </dgm:pt>
    <dgm:pt modelId="{43C39624-BFE0-4DF4-A350-B521F816128C}" type="sibTrans" cxnId="{DA020DA8-9525-45F3-AED5-372454219440}">
      <dgm:prSet/>
      <dgm:spPr/>
      <dgm:t>
        <a:bodyPr/>
        <a:lstStyle/>
        <a:p>
          <a:endParaRPr lang="en-US"/>
        </a:p>
      </dgm:t>
    </dgm:pt>
    <dgm:pt modelId="{3F9F1330-CFD6-4D58-BC38-FDB932C0F71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Development and Writing</a:t>
          </a:r>
        </a:p>
      </dgm:t>
    </dgm:pt>
    <dgm:pt modelId="{6F002086-F03E-4EB2-BA70-BC639E2BE77B}" type="parTrans" cxnId="{426AA3F6-8D6A-4EB1-8620-B8289A294050}">
      <dgm:prSet/>
      <dgm:spPr/>
      <dgm:t>
        <a:bodyPr/>
        <a:lstStyle/>
        <a:p>
          <a:endParaRPr lang="en-US"/>
        </a:p>
      </dgm:t>
    </dgm:pt>
    <dgm:pt modelId="{9A0157F1-EAA3-4D1C-84A2-455CEABFC45D}" type="sibTrans" cxnId="{426AA3F6-8D6A-4EB1-8620-B8289A294050}">
      <dgm:prSet/>
      <dgm:spPr/>
      <dgm:t>
        <a:bodyPr/>
        <a:lstStyle/>
        <a:p>
          <a:endParaRPr lang="en-US"/>
        </a:p>
      </dgm:t>
    </dgm:pt>
    <dgm:pt modelId="{14945797-0D85-4649-88D5-697F999841D1}">
      <dgm:prSet phldrT="[Text]"/>
      <dgm:spPr/>
      <dgm:t>
        <a:bodyPr/>
        <a:lstStyle/>
        <a:p>
          <a:r>
            <a:rPr lang="en-US" dirty="0"/>
            <a:t>Phase Three</a:t>
          </a:r>
        </a:p>
      </dgm:t>
    </dgm:pt>
    <dgm:pt modelId="{D6A70C31-7D2D-4B09-BB94-085D18C1E4C7}" type="parTrans" cxnId="{6A92DCF3-3A0B-40F7-9DB5-C2082DA626E7}">
      <dgm:prSet/>
      <dgm:spPr/>
      <dgm:t>
        <a:bodyPr/>
        <a:lstStyle/>
        <a:p>
          <a:endParaRPr lang="en-US"/>
        </a:p>
      </dgm:t>
    </dgm:pt>
    <dgm:pt modelId="{AC34F880-0DC3-458D-B3A0-4A216AA04CF5}" type="sibTrans" cxnId="{6A92DCF3-3A0B-40F7-9DB5-C2082DA626E7}">
      <dgm:prSet/>
      <dgm:spPr/>
      <dgm:t>
        <a:bodyPr/>
        <a:lstStyle/>
        <a:p>
          <a:endParaRPr lang="en-US"/>
        </a:p>
      </dgm:t>
    </dgm:pt>
    <dgm:pt modelId="{F48FFC87-3F9B-434C-AD67-CA39BE30C1F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Approvals and Submission</a:t>
          </a:r>
        </a:p>
      </dgm:t>
    </dgm:pt>
    <dgm:pt modelId="{003700AA-43E4-4D4B-9F3E-CB2DFA81A6C0}" type="parTrans" cxnId="{B9B182E6-2ADF-4FFF-B0A3-F4181F044F78}">
      <dgm:prSet/>
      <dgm:spPr/>
      <dgm:t>
        <a:bodyPr/>
        <a:lstStyle/>
        <a:p>
          <a:endParaRPr lang="en-US"/>
        </a:p>
      </dgm:t>
    </dgm:pt>
    <dgm:pt modelId="{D2AAFB8B-308A-41DB-8F8A-F0A887EB72A0}" type="sibTrans" cxnId="{B9B182E6-2ADF-4FFF-B0A3-F4181F044F78}">
      <dgm:prSet/>
      <dgm:spPr/>
      <dgm:t>
        <a:bodyPr/>
        <a:lstStyle/>
        <a:p>
          <a:endParaRPr lang="en-US"/>
        </a:p>
      </dgm:t>
    </dgm:pt>
    <dgm:pt modelId="{05B4CF71-B367-4C93-A78A-DBB5890D9029}">
      <dgm:prSet/>
      <dgm:spPr/>
      <dgm:t>
        <a:bodyPr/>
        <a:lstStyle/>
        <a:p>
          <a:r>
            <a:rPr lang="en-US" dirty="0"/>
            <a:t>Phase Four</a:t>
          </a:r>
        </a:p>
      </dgm:t>
    </dgm:pt>
    <dgm:pt modelId="{44EC0D90-62CE-4E83-AFD5-CB2C34EF9AC1}" type="parTrans" cxnId="{E40CFC30-B4D2-4422-92AF-ABCEC9AA4E14}">
      <dgm:prSet/>
      <dgm:spPr/>
      <dgm:t>
        <a:bodyPr/>
        <a:lstStyle/>
        <a:p>
          <a:endParaRPr lang="en-US"/>
        </a:p>
      </dgm:t>
    </dgm:pt>
    <dgm:pt modelId="{6A6A36EA-B1BF-4E50-8029-B220A111E4C9}" type="sibTrans" cxnId="{E40CFC30-B4D2-4422-92AF-ABCEC9AA4E14}">
      <dgm:prSet/>
      <dgm:spPr/>
      <dgm:t>
        <a:bodyPr/>
        <a:lstStyle/>
        <a:p>
          <a:endParaRPr lang="en-US"/>
        </a:p>
      </dgm:t>
    </dgm:pt>
    <dgm:pt modelId="{377126ED-EABD-40C4-A0C6-591836AD912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Award</a:t>
          </a:r>
        </a:p>
      </dgm:t>
    </dgm:pt>
    <dgm:pt modelId="{8774BA9D-D001-4B05-B1FF-17F1AB59B299}" type="parTrans" cxnId="{0FC30CAD-5EFE-42FC-85DF-0652E26233CA}">
      <dgm:prSet/>
      <dgm:spPr/>
      <dgm:t>
        <a:bodyPr/>
        <a:lstStyle/>
        <a:p>
          <a:endParaRPr lang="en-US"/>
        </a:p>
      </dgm:t>
    </dgm:pt>
    <dgm:pt modelId="{1CFA78C9-F3A9-412B-B26B-F4447BCFD94C}" type="sibTrans" cxnId="{0FC30CAD-5EFE-42FC-85DF-0652E26233CA}">
      <dgm:prSet/>
      <dgm:spPr/>
      <dgm:t>
        <a:bodyPr/>
        <a:lstStyle/>
        <a:p>
          <a:endParaRPr lang="en-US"/>
        </a:p>
      </dgm:t>
    </dgm:pt>
    <dgm:pt modelId="{4D112B06-BE30-4875-B683-A96BFDD8BB75}" type="pres">
      <dgm:prSet presAssocID="{F8E24EFD-7F9E-4860-99F6-CD80DFC17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FFD9F-4B71-4D2E-A7F7-987CFF759B76}" type="pres">
      <dgm:prSet presAssocID="{CB07EA5D-18C7-463F-BC46-AD6F0B8151E3}" presName="compositeNode" presStyleCnt="0">
        <dgm:presLayoutVars>
          <dgm:bulletEnabled val="1"/>
        </dgm:presLayoutVars>
      </dgm:prSet>
      <dgm:spPr/>
    </dgm:pt>
    <dgm:pt modelId="{09A2D275-C0CF-4CEE-9BC7-970575E9C315}" type="pres">
      <dgm:prSet presAssocID="{CB07EA5D-18C7-463F-BC46-AD6F0B8151E3}" presName="bgRect" presStyleLbl="node1" presStyleIdx="0" presStyleCnt="4"/>
      <dgm:spPr/>
      <dgm:t>
        <a:bodyPr/>
        <a:lstStyle/>
        <a:p>
          <a:endParaRPr lang="en-US"/>
        </a:p>
      </dgm:t>
    </dgm:pt>
    <dgm:pt modelId="{8646C811-BDBF-4AC7-A7E6-36FB26AAB5DD}" type="pres">
      <dgm:prSet presAssocID="{CB07EA5D-18C7-463F-BC46-AD6F0B8151E3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79696-5B0F-47E0-9742-3D35B048A8FC}" type="pres">
      <dgm:prSet presAssocID="{CB07EA5D-18C7-463F-BC46-AD6F0B8151E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58483-BF6D-4F58-B2DF-94C115D6E2FF}" type="pres">
      <dgm:prSet presAssocID="{4F9519BA-6BC9-486C-84F6-897EDF195714}" presName="hSp" presStyleCnt="0"/>
      <dgm:spPr/>
    </dgm:pt>
    <dgm:pt modelId="{09FD0A70-124E-40F1-98AA-B4C60F66AAB4}" type="pres">
      <dgm:prSet presAssocID="{4F9519BA-6BC9-486C-84F6-897EDF195714}" presName="vProcSp" presStyleCnt="0"/>
      <dgm:spPr/>
    </dgm:pt>
    <dgm:pt modelId="{30FA6627-F4A6-4BBC-8464-B350B41D57EA}" type="pres">
      <dgm:prSet presAssocID="{4F9519BA-6BC9-486C-84F6-897EDF195714}" presName="vSp1" presStyleCnt="0"/>
      <dgm:spPr/>
    </dgm:pt>
    <dgm:pt modelId="{519767C2-0148-4F94-A3F1-F69A3697C1F0}" type="pres">
      <dgm:prSet presAssocID="{4F9519BA-6BC9-486C-84F6-897EDF195714}" presName="simulatedConn" presStyleLbl="solidFgAcc1" presStyleIdx="0" presStyleCnt="3"/>
      <dgm:spPr/>
    </dgm:pt>
    <dgm:pt modelId="{319D2748-4097-4C5A-8875-B82EDDC4BD67}" type="pres">
      <dgm:prSet presAssocID="{4F9519BA-6BC9-486C-84F6-897EDF195714}" presName="vSp2" presStyleCnt="0"/>
      <dgm:spPr/>
    </dgm:pt>
    <dgm:pt modelId="{6A59A09E-2315-4D37-A782-A74438A7FBC5}" type="pres">
      <dgm:prSet presAssocID="{4F9519BA-6BC9-486C-84F6-897EDF195714}" presName="sibTrans" presStyleCnt="0"/>
      <dgm:spPr/>
    </dgm:pt>
    <dgm:pt modelId="{4512AC65-A0F9-41F2-B0F1-99B0638DAC51}" type="pres">
      <dgm:prSet presAssocID="{F20F4FB7-1E60-4EF7-9D9A-9B10DBE0FD97}" presName="compositeNode" presStyleCnt="0">
        <dgm:presLayoutVars>
          <dgm:bulletEnabled val="1"/>
        </dgm:presLayoutVars>
      </dgm:prSet>
      <dgm:spPr/>
    </dgm:pt>
    <dgm:pt modelId="{99DCCEF4-5433-4272-A712-7F3E560999D3}" type="pres">
      <dgm:prSet presAssocID="{F20F4FB7-1E60-4EF7-9D9A-9B10DBE0FD97}" presName="bgRect" presStyleLbl="node1" presStyleIdx="1" presStyleCnt="4"/>
      <dgm:spPr/>
      <dgm:t>
        <a:bodyPr/>
        <a:lstStyle/>
        <a:p>
          <a:endParaRPr lang="en-US"/>
        </a:p>
      </dgm:t>
    </dgm:pt>
    <dgm:pt modelId="{FB02770A-9D00-4728-8BCF-BC391923408F}" type="pres">
      <dgm:prSet presAssocID="{F20F4FB7-1E60-4EF7-9D9A-9B10DBE0FD97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BCBA8-A186-427B-BF46-1445362B4EE4}" type="pres">
      <dgm:prSet presAssocID="{F20F4FB7-1E60-4EF7-9D9A-9B10DBE0FD9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34D0F-191A-4915-9CC7-DF1B5B7AAA57}" type="pres">
      <dgm:prSet presAssocID="{43C39624-BFE0-4DF4-A350-B521F816128C}" presName="hSp" presStyleCnt="0"/>
      <dgm:spPr/>
    </dgm:pt>
    <dgm:pt modelId="{6037183A-2ADE-4A1A-8B22-75090FCE8FCC}" type="pres">
      <dgm:prSet presAssocID="{43C39624-BFE0-4DF4-A350-B521F816128C}" presName="vProcSp" presStyleCnt="0"/>
      <dgm:spPr/>
    </dgm:pt>
    <dgm:pt modelId="{A049AEB5-AF32-4C3E-8C83-5286DD8F90C5}" type="pres">
      <dgm:prSet presAssocID="{43C39624-BFE0-4DF4-A350-B521F816128C}" presName="vSp1" presStyleCnt="0"/>
      <dgm:spPr/>
    </dgm:pt>
    <dgm:pt modelId="{DEE50D7A-263C-4798-89DA-4041FE063DC0}" type="pres">
      <dgm:prSet presAssocID="{43C39624-BFE0-4DF4-A350-B521F816128C}" presName="simulatedConn" presStyleLbl="solidFgAcc1" presStyleIdx="1" presStyleCnt="3"/>
      <dgm:spPr/>
    </dgm:pt>
    <dgm:pt modelId="{653FDEAD-3A66-40A7-B3C0-3962D95D6397}" type="pres">
      <dgm:prSet presAssocID="{43C39624-BFE0-4DF4-A350-B521F816128C}" presName="vSp2" presStyleCnt="0"/>
      <dgm:spPr/>
    </dgm:pt>
    <dgm:pt modelId="{81D36FA4-C6AC-4F60-B27C-F9ED7562D673}" type="pres">
      <dgm:prSet presAssocID="{43C39624-BFE0-4DF4-A350-B521F816128C}" presName="sibTrans" presStyleCnt="0"/>
      <dgm:spPr/>
    </dgm:pt>
    <dgm:pt modelId="{3424A928-EAA0-4CA1-A155-00E9BE2D6939}" type="pres">
      <dgm:prSet presAssocID="{14945797-0D85-4649-88D5-697F999841D1}" presName="compositeNode" presStyleCnt="0">
        <dgm:presLayoutVars>
          <dgm:bulletEnabled val="1"/>
        </dgm:presLayoutVars>
      </dgm:prSet>
      <dgm:spPr/>
    </dgm:pt>
    <dgm:pt modelId="{5D346EA1-49BC-484C-9A89-7A016197A5F0}" type="pres">
      <dgm:prSet presAssocID="{14945797-0D85-4649-88D5-697F999841D1}" presName="bgRect" presStyleLbl="node1" presStyleIdx="2" presStyleCnt="4"/>
      <dgm:spPr/>
      <dgm:t>
        <a:bodyPr/>
        <a:lstStyle/>
        <a:p>
          <a:endParaRPr lang="en-US"/>
        </a:p>
      </dgm:t>
    </dgm:pt>
    <dgm:pt modelId="{E129EC5A-B4B0-4672-BEF5-0083A3A5984D}" type="pres">
      <dgm:prSet presAssocID="{14945797-0D85-4649-88D5-697F999841D1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23A34-0929-4154-B2F9-D20D402C81A9}" type="pres">
      <dgm:prSet presAssocID="{14945797-0D85-4649-88D5-697F999841D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A44FA-3BCB-469D-BBA6-6B5A68381CF8}" type="pres">
      <dgm:prSet presAssocID="{AC34F880-0DC3-458D-B3A0-4A216AA04CF5}" presName="hSp" presStyleCnt="0"/>
      <dgm:spPr/>
    </dgm:pt>
    <dgm:pt modelId="{8EDCFA81-1B93-4943-B0DA-C046C2AA7A9C}" type="pres">
      <dgm:prSet presAssocID="{AC34F880-0DC3-458D-B3A0-4A216AA04CF5}" presName="vProcSp" presStyleCnt="0"/>
      <dgm:spPr/>
    </dgm:pt>
    <dgm:pt modelId="{1EBB4BEA-B671-4199-808A-05C7FCE0840D}" type="pres">
      <dgm:prSet presAssocID="{AC34F880-0DC3-458D-B3A0-4A216AA04CF5}" presName="vSp1" presStyleCnt="0"/>
      <dgm:spPr/>
    </dgm:pt>
    <dgm:pt modelId="{AAC5F453-2FB2-4D90-BB74-C1C222BC171D}" type="pres">
      <dgm:prSet presAssocID="{AC34F880-0DC3-458D-B3A0-4A216AA04CF5}" presName="simulatedConn" presStyleLbl="solidFgAcc1" presStyleIdx="2" presStyleCnt="3"/>
      <dgm:spPr/>
    </dgm:pt>
    <dgm:pt modelId="{DEC77AAC-01C8-4AC4-87AD-AD31F59210E9}" type="pres">
      <dgm:prSet presAssocID="{AC34F880-0DC3-458D-B3A0-4A216AA04CF5}" presName="vSp2" presStyleCnt="0"/>
      <dgm:spPr/>
    </dgm:pt>
    <dgm:pt modelId="{279AF971-8E2D-43E4-A331-FF88FCC2F1D5}" type="pres">
      <dgm:prSet presAssocID="{AC34F880-0DC3-458D-B3A0-4A216AA04CF5}" presName="sibTrans" presStyleCnt="0"/>
      <dgm:spPr/>
    </dgm:pt>
    <dgm:pt modelId="{246020FC-7DEC-4377-B09D-5981173131F8}" type="pres">
      <dgm:prSet presAssocID="{05B4CF71-B367-4C93-A78A-DBB5890D9029}" presName="compositeNode" presStyleCnt="0">
        <dgm:presLayoutVars>
          <dgm:bulletEnabled val="1"/>
        </dgm:presLayoutVars>
      </dgm:prSet>
      <dgm:spPr/>
    </dgm:pt>
    <dgm:pt modelId="{A206CADF-B8AF-41AF-BB27-99A6177F1926}" type="pres">
      <dgm:prSet presAssocID="{05B4CF71-B367-4C93-A78A-DBB5890D9029}" presName="bgRect" presStyleLbl="node1" presStyleIdx="3" presStyleCnt="4"/>
      <dgm:spPr/>
      <dgm:t>
        <a:bodyPr/>
        <a:lstStyle/>
        <a:p>
          <a:endParaRPr lang="en-US"/>
        </a:p>
      </dgm:t>
    </dgm:pt>
    <dgm:pt modelId="{248BEF05-F45C-40B4-97C9-10D130C13D41}" type="pres">
      <dgm:prSet presAssocID="{05B4CF71-B367-4C93-A78A-DBB5890D9029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2D60B-BF81-43AE-9920-D4F651636156}" type="pres">
      <dgm:prSet presAssocID="{05B4CF71-B367-4C93-A78A-DBB5890D902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0CFC30-B4D2-4422-92AF-ABCEC9AA4E14}" srcId="{F8E24EFD-7F9E-4860-99F6-CD80DFC17339}" destId="{05B4CF71-B367-4C93-A78A-DBB5890D9029}" srcOrd="3" destOrd="0" parTransId="{44EC0D90-62CE-4E83-AFD5-CB2C34EF9AC1}" sibTransId="{6A6A36EA-B1BF-4E50-8029-B220A111E4C9}"/>
    <dgm:cxn modelId="{569A6C40-6F46-488E-9936-EDB4792AB10C}" type="presOf" srcId="{19F7AA03-FD80-40D1-B1B1-C5BE8D738CD2}" destId="{6F479696-5B0F-47E0-9742-3D35B048A8FC}" srcOrd="0" destOrd="0" presId="urn:microsoft.com/office/officeart/2005/8/layout/hProcess7"/>
    <dgm:cxn modelId="{76164C38-5760-4EDC-8D12-24B44A137A9A}" type="presOf" srcId="{F20F4FB7-1E60-4EF7-9D9A-9B10DBE0FD97}" destId="{FB02770A-9D00-4728-8BCF-BC391923408F}" srcOrd="1" destOrd="0" presId="urn:microsoft.com/office/officeart/2005/8/layout/hProcess7"/>
    <dgm:cxn modelId="{D0FBA198-B396-4C92-8615-5AD40FDDD13A}" srcId="{F8E24EFD-7F9E-4860-99F6-CD80DFC17339}" destId="{CB07EA5D-18C7-463F-BC46-AD6F0B8151E3}" srcOrd="0" destOrd="0" parTransId="{55EF4882-026F-4AF1-8322-DBFEAE3475CB}" sibTransId="{4F9519BA-6BC9-486C-84F6-897EDF195714}"/>
    <dgm:cxn modelId="{FBDB2406-17D8-495E-9385-B79BBC4A1600}" type="presOf" srcId="{14945797-0D85-4649-88D5-697F999841D1}" destId="{5D346EA1-49BC-484C-9A89-7A016197A5F0}" srcOrd="0" destOrd="0" presId="urn:microsoft.com/office/officeart/2005/8/layout/hProcess7"/>
    <dgm:cxn modelId="{0FC30CAD-5EFE-42FC-85DF-0652E26233CA}" srcId="{05B4CF71-B367-4C93-A78A-DBB5890D9029}" destId="{377126ED-EABD-40C4-A0C6-591836AD912C}" srcOrd="0" destOrd="0" parTransId="{8774BA9D-D001-4B05-B1FF-17F1AB59B299}" sibTransId="{1CFA78C9-F3A9-412B-B26B-F4447BCFD94C}"/>
    <dgm:cxn modelId="{3D5770CC-8823-438D-BBA6-23F343A86065}" type="presOf" srcId="{05B4CF71-B367-4C93-A78A-DBB5890D9029}" destId="{A206CADF-B8AF-41AF-BB27-99A6177F1926}" srcOrd="0" destOrd="0" presId="urn:microsoft.com/office/officeart/2005/8/layout/hProcess7"/>
    <dgm:cxn modelId="{4304A5B7-59C2-461A-8F2A-6619DE8D3F6F}" type="presOf" srcId="{F48FFC87-3F9B-434C-AD67-CA39BE30C1F0}" destId="{D1223A34-0929-4154-B2F9-D20D402C81A9}" srcOrd="0" destOrd="0" presId="urn:microsoft.com/office/officeart/2005/8/layout/hProcess7"/>
    <dgm:cxn modelId="{DA020DA8-9525-45F3-AED5-372454219440}" srcId="{F8E24EFD-7F9E-4860-99F6-CD80DFC17339}" destId="{F20F4FB7-1E60-4EF7-9D9A-9B10DBE0FD97}" srcOrd="1" destOrd="0" parTransId="{8B7BA50E-1F14-47E8-88ED-A8BDD74DC661}" sibTransId="{43C39624-BFE0-4DF4-A350-B521F816128C}"/>
    <dgm:cxn modelId="{6A92DCF3-3A0B-40F7-9DB5-C2082DA626E7}" srcId="{F8E24EFD-7F9E-4860-99F6-CD80DFC17339}" destId="{14945797-0D85-4649-88D5-697F999841D1}" srcOrd="2" destOrd="0" parTransId="{D6A70C31-7D2D-4B09-BB94-085D18C1E4C7}" sibTransId="{AC34F880-0DC3-458D-B3A0-4A216AA04CF5}"/>
    <dgm:cxn modelId="{DC1C606B-22EE-4D74-8979-1CD10562F13A}" type="presOf" srcId="{3F9F1330-CFD6-4D58-BC38-FDB932C0F715}" destId="{D17BCBA8-A186-427B-BF46-1445362B4EE4}" srcOrd="0" destOrd="0" presId="urn:microsoft.com/office/officeart/2005/8/layout/hProcess7"/>
    <dgm:cxn modelId="{13CB787E-7FB5-491B-8686-9C6088C23763}" srcId="{CB07EA5D-18C7-463F-BC46-AD6F0B8151E3}" destId="{19F7AA03-FD80-40D1-B1B1-C5BE8D738CD2}" srcOrd="0" destOrd="0" parTransId="{C97B208B-A28F-4406-905E-CEB5A4E21A67}" sibTransId="{28A99F31-C97E-4BAE-9933-B9DC2C2E7DBD}"/>
    <dgm:cxn modelId="{B9B182E6-2ADF-4FFF-B0A3-F4181F044F78}" srcId="{14945797-0D85-4649-88D5-697F999841D1}" destId="{F48FFC87-3F9B-434C-AD67-CA39BE30C1F0}" srcOrd="0" destOrd="0" parTransId="{003700AA-43E4-4D4B-9F3E-CB2DFA81A6C0}" sibTransId="{D2AAFB8B-308A-41DB-8F8A-F0A887EB72A0}"/>
    <dgm:cxn modelId="{426AA3F6-8D6A-4EB1-8620-B8289A294050}" srcId="{F20F4FB7-1E60-4EF7-9D9A-9B10DBE0FD97}" destId="{3F9F1330-CFD6-4D58-BC38-FDB932C0F715}" srcOrd="0" destOrd="0" parTransId="{6F002086-F03E-4EB2-BA70-BC639E2BE77B}" sibTransId="{9A0157F1-EAA3-4D1C-84A2-455CEABFC45D}"/>
    <dgm:cxn modelId="{F1729A2D-EF2F-4E89-9843-EE470B8A499E}" type="presOf" srcId="{CB07EA5D-18C7-463F-BC46-AD6F0B8151E3}" destId="{09A2D275-C0CF-4CEE-9BC7-970575E9C315}" srcOrd="0" destOrd="0" presId="urn:microsoft.com/office/officeart/2005/8/layout/hProcess7"/>
    <dgm:cxn modelId="{ED151522-7FF1-432C-BF92-2F991A1C8671}" type="presOf" srcId="{377126ED-EABD-40C4-A0C6-591836AD912C}" destId="{CB72D60B-BF81-43AE-9920-D4F651636156}" srcOrd="0" destOrd="0" presId="urn:microsoft.com/office/officeart/2005/8/layout/hProcess7"/>
    <dgm:cxn modelId="{5FC24C3F-6D3C-4577-8BDF-FF6F88AA3E96}" type="presOf" srcId="{05B4CF71-B367-4C93-A78A-DBB5890D9029}" destId="{248BEF05-F45C-40B4-97C9-10D130C13D41}" srcOrd="1" destOrd="0" presId="urn:microsoft.com/office/officeart/2005/8/layout/hProcess7"/>
    <dgm:cxn modelId="{71D2AD7F-A556-4D03-8444-9574932FF1B4}" type="presOf" srcId="{F8E24EFD-7F9E-4860-99F6-CD80DFC17339}" destId="{4D112B06-BE30-4875-B683-A96BFDD8BB75}" srcOrd="0" destOrd="0" presId="urn:microsoft.com/office/officeart/2005/8/layout/hProcess7"/>
    <dgm:cxn modelId="{182CB64D-A4A2-456B-B760-9C4D650DF4A2}" type="presOf" srcId="{F20F4FB7-1E60-4EF7-9D9A-9B10DBE0FD97}" destId="{99DCCEF4-5433-4272-A712-7F3E560999D3}" srcOrd="0" destOrd="0" presId="urn:microsoft.com/office/officeart/2005/8/layout/hProcess7"/>
    <dgm:cxn modelId="{F1D5341E-C0B3-4685-A7E5-8DECF0AEAEB9}" type="presOf" srcId="{14945797-0D85-4649-88D5-697F999841D1}" destId="{E129EC5A-B4B0-4672-BEF5-0083A3A5984D}" srcOrd="1" destOrd="0" presId="urn:microsoft.com/office/officeart/2005/8/layout/hProcess7"/>
    <dgm:cxn modelId="{0237B2DC-45D2-40BF-8291-F6C085B28BE0}" type="presOf" srcId="{CB07EA5D-18C7-463F-BC46-AD6F0B8151E3}" destId="{8646C811-BDBF-4AC7-A7E6-36FB26AAB5DD}" srcOrd="1" destOrd="0" presId="urn:microsoft.com/office/officeart/2005/8/layout/hProcess7"/>
    <dgm:cxn modelId="{B919E09C-5BE2-4F2F-98FF-C60789608BA0}" type="presParOf" srcId="{4D112B06-BE30-4875-B683-A96BFDD8BB75}" destId="{6CCFFD9F-4B71-4D2E-A7F7-987CFF759B76}" srcOrd="0" destOrd="0" presId="urn:microsoft.com/office/officeart/2005/8/layout/hProcess7"/>
    <dgm:cxn modelId="{E07951F7-C8D5-4A8D-9B40-06508F3D4215}" type="presParOf" srcId="{6CCFFD9F-4B71-4D2E-A7F7-987CFF759B76}" destId="{09A2D275-C0CF-4CEE-9BC7-970575E9C315}" srcOrd="0" destOrd="0" presId="urn:microsoft.com/office/officeart/2005/8/layout/hProcess7"/>
    <dgm:cxn modelId="{FC4BFF56-7B62-42DB-B2AB-D99FDDAE1F71}" type="presParOf" srcId="{6CCFFD9F-4B71-4D2E-A7F7-987CFF759B76}" destId="{8646C811-BDBF-4AC7-A7E6-36FB26AAB5DD}" srcOrd="1" destOrd="0" presId="urn:microsoft.com/office/officeart/2005/8/layout/hProcess7"/>
    <dgm:cxn modelId="{3088D33C-8B49-4706-B0D2-7EBCC45D742D}" type="presParOf" srcId="{6CCFFD9F-4B71-4D2E-A7F7-987CFF759B76}" destId="{6F479696-5B0F-47E0-9742-3D35B048A8FC}" srcOrd="2" destOrd="0" presId="urn:microsoft.com/office/officeart/2005/8/layout/hProcess7"/>
    <dgm:cxn modelId="{9642E983-57F1-4180-BB7D-1CDA29E10CF5}" type="presParOf" srcId="{4D112B06-BE30-4875-B683-A96BFDD8BB75}" destId="{D3758483-BF6D-4F58-B2DF-94C115D6E2FF}" srcOrd="1" destOrd="0" presId="urn:microsoft.com/office/officeart/2005/8/layout/hProcess7"/>
    <dgm:cxn modelId="{ACBF0AA8-F59E-4636-A72F-9CC75FA41634}" type="presParOf" srcId="{4D112B06-BE30-4875-B683-A96BFDD8BB75}" destId="{09FD0A70-124E-40F1-98AA-B4C60F66AAB4}" srcOrd="2" destOrd="0" presId="urn:microsoft.com/office/officeart/2005/8/layout/hProcess7"/>
    <dgm:cxn modelId="{4D6B1F93-1763-4985-8E61-0086BB1E6EFE}" type="presParOf" srcId="{09FD0A70-124E-40F1-98AA-B4C60F66AAB4}" destId="{30FA6627-F4A6-4BBC-8464-B350B41D57EA}" srcOrd="0" destOrd="0" presId="urn:microsoft.com/office/officeart/2005/8/layout/hProcess7"/>
    <dgm:cxn modelId="{26F7681F-004E-4957-8002-23AC92629706}" type="presParOf" srcId="{09FD0A70-124E-40F1-98AA-B4C60F66AAB4}" destId="{519767C2-0148-4F94-A3F1-F69A3697C1F0}" srcOrd="1" destOrd="0" presId="urn:microsoft.com/office/officeart/2005/8/layout/hProcess7"/>
    <dgm:cxn modelId="{67B76622-1642-44C5-B196-8C1BC025E05F}" type="presParOf" srcId="{09FD0A70-124E-40F1-98AA-B4C60F66AAB4}" destId="{319D2748-4097-4C5A-8875-B82EDDC4BD67}" srcOrd="2" destOrd="0" presId="urn:microsoft.com/office/officeart/2005/8/layout/hProcess7"/>
    <dgm:cxn modelId="{7004335E-87FF-44DD-9938-1AC70FBBB05C}" type="presParOf" srcId="{4D112B06-BE30-4875-B683-A96BFDD8BB75}" destId="{6A59A09E-2315-4D37-A782-A74438A7FBC5}" srcOrd="3" destOrd="0" presId="urn:microsoft.com/office/officeart/2005/8/layout/hProcess7"/>
    <dgm:cxn modelId="{A6FCFB7C-567A-4F2D-8992-D28684610F91}" type="presParOf" srcId="{4D112B06-BE30-4875-B683-A96BFDD8BB75}" destId="{4512AC65-A0F9-41F2-B0F1-99B0638DAC51}" srcOrd="4" destOrd="0" presId="urn:microsoft.com/office/officeart/2005/8/layout/hProcess7"/>
    <dgm:cxn modelId="{BDDDD24A-796A-44D0-9837-81309E6AD2AC}" type="presParOf" srcId="{4512AC65-A0F9-41F2-B0F1-99B0638DAC51}" destId="{99DCCEF4-5433-4272-A712-7F3E560999D3}" srcOrd="0" destOrd="0" presId="urn:microsoft.com/office/officeart/2005/8/layout/hProcess7"/>
    <dgm:cxn modelId="{228C6D29-511B-403A-8641-E44C86528A74}" type="presParOf" srcId="{4512AC65-A0F9-41F2-B0F1-99B0638DAC51}" destId="{FB02770A-9D00-4728-8BCF-BC391923408F}" srcOrd="1" destOrd="0" presId="urn:microsoft.com/office/officeart/2005/8/layout/hProcess7"/>
    <dgm:cxn modelId="{BA5A6F39-D73D-440A-894F-2E39D927CF67}" type="presParOf" srcId="{4512AC65-A0F9-41F2-B0F1-99B0638DAC51}" destId="{D17BCBA8-A186-427B-BF46-1445362B4EE4}" srcOrd="2" destOrd="0" presId="urn:microsoft.com/office/officeart/2005/8/layout/hProcess7"/>
    <dgm:cxn modelId="{97C9A250-0DB3-47EF-9BE8-758A240ECBD2}" type="presParOf" srcId="{4D112B06-BE30-4875-B683-A96BFDD8BB75}" destId="{EB134D0F-191A-4915-9CC7-DF1B5B7AAA57}" srcOrd="5" destOrd="0" presId="urn:microsoft.com/office/officeart/2005/8/layout/hProcess7"/>
    <dgm:cxn modelId="{FEE225BC-7439-4918-AE76-CB251F77B400}" type="presParOf" srcId="{4D112B06-BE30-4875-B683-A96BFDD8BB75}" destId="{6037183A-2ADE-4A1A-8B22-75090FCE8FCC}" srcOrd="6" destOrd="0" presId="urn:microsoft.com/office/officeart/2005/8/layout/hProcess7"/>
    <dgm:cxn modelId="{9A61510B-7551-40CD-B954-06508803E9D6}" type="presParOf" srcId="{6037183A-2ADE-4A1A-8B22-75090FCE8FCC}" destId="{A049AEB5-AF32-4C3E-8C83-5286DD8F90C5}" srcOrd="0" destOrd="0" presId="urn:microsoft.com/office/officeart/2005/8/layout/hProcess7"/>
    <dgm:cxn modelId="{517897C0-721A-44BF-A84B-BB5E75683C1A}" type="presParOf" srcId="{6037183A-2ADE-4A1A-8B22-75090FCE8FCC}" destId="{DEE50D7A-263C-4798-89DA-4041FE063DC0}" srcOrd="1" destOrd="0" presId="urn:microsoft.com/office/officeart/2005/8/layout/hProcess7"/>
    <dgm:cxn modelId="{6BFBF692-31E3-4B76-8C48-762FD6F36B4D}" type="presParOf" srcId="{6037183A-2ADE-4A1A-8B22-75090FCE8FCC}" destId="{653FDEAD-3A66-40A7-B3C0-3962D95D6397}" srcOrd="2" destOrd="0" presId="urn:microsoft.com/office/officeart/2005/8/layout/hProcess7"/>
    <dgm:cxn modelId="{FE8D02A6-E09B-4B3C-A919-DBCAD11B5630}" type="presParOf" srcId="{4D112B06-BE30-4875-B683-A96BFDD8BB75}" destId="{81D36FA4-C6AC-4F60-B27C-F9ED7562D673}" srcOrd="7" destOrd="0" presId="urn:microsoft.com/office/officeart/2005/8/layout/hProcess7"/>
    <dgm:cxn modelId="{8A9F5667-5D43-4A81-8821-0D5F4CEFEF70}" type="presParOf" srcId="{4D112B06-BE30-4875-B683-A96BFDD8BB75}" destId="{3424A928-EAA0-4CA1-A155-00E9BE2D6939}" srcOrd="8" destOrd="0" presId="urn:microsoft.com/office/officeart/2005/8/layout/hProcess7"/>
    <dgm:cxn modelId="{EC945FE1-AC95-423C-9B27-59586ECD4216}" type="presParOf" srcId="{3424A928-EAA0-4CA1-A155-00E9BE2D6939}" destId="{5D346EA1-49BC-484C-9A89-7A016197A5F0}" srcOrd="0" destOrd="0" presId="urn:microsoft.com/office/officeart/2005/8/layout/hProcess7"/>
    <dgm:cxn modelId="{9BF34E9A-2D1D-4B51-AFD4-3425E9D4228B}" type="presParOf" srcId="{3424A928-EAA0-4CA1-A155-00E9BE2D6939}" destId="{E129EC5A-B4B0-4672-BEF5-0083A3A5984D}" srcOrd="1" destOrd="0" presId="urn:microsoft.com/office/officeart/2005/8/layout/hProcess7"/>
    <dgm:cxn modelId="{B43727B1-AD75-451F-8DB6-3F7A505955C1}" type="presParOf" srcId="{3424A928-EAA0-4CA1-A155-00E9BE2D6939}" destId="{D1223A34-0929-4154-B2F9-D20D402C81A9}" srcOrd="2" destOrd="0" presId="urn:microsoft.com/office/officeart/2005/8/layout/hProcess7"/>
    <dgm:cxn modelId="{B3819329-5AB0-4BBB-85E6-7D21969DE496}" type="presParOf" srcId="{4D112B06-BE30-4875-B683-A96BFDD8BB75}" destId="{982A44FA-3BCB-469D-BBA6-6B5A68381CF8}" srcOrd="9" destOrd="0" presId="urn:microsoft.com/office/officeart/2005/8/layout/hProcess7"/>
    <dgm:cxn modelId="{3F4962E3-5EFC-484F-BFA2-C41B646600E5}" type="presParOf" srcId="{4D112B06-BE30-4875-B683-A96BFDD8BB75}" destId="{8EDCFA81-1B93-4943-B0DA-C046C2AA7A9C}" srcOrd="10" destOrd="0" presId="urn:microsoft.com/office/officeart/2005/8/layout/hProcess7"/>
    <dgm:cxn modelId="{635EDA6B-7ACD-4B6B-A894-4ECEDF29198F}" type="presParOf" srcId="{8EDCFA81-1B93-4943-B0DA-C046C2AA7A9C}" destId="{1EBB4BEA-B671-4199-808A-05C7FCE0840D}" srcOrd="0" destOrd="0" presId="urn:microsoft.com/office/officeart/2005/8/layout/hProcess7"/>
    <dgm:cxn modelId="{308CC1D2-5CDD-477D-8099-198A47FA54D2}" type="presParOf" srcId="{8EDCFA81-1B93-4943-B0DA-C046C2AA7A9C}" destId="{AAC5F453-2FB2-4D90-BB74-C1C222BC171D}" srcOrd="1" destOrd="0" presId="urn:microsoft.com/office/officeart/2005/8/layout/hProcess7"/>
    <dgm:cxn modelId="{EB5C343F-D439-45E2-BB71-87E6D3E45192}" type="presParOf" srcId="{8EDCFA81-1B93-4943-B0DA-C046C2AA7A9C}" destId="{DEC77AAC-01C8-4AC4-87AD-AD31F59210E9}" srcOrd="2" destOrd="0" presId="urn:microsoft.com/office/officeart/2005/8/layout/hProcess7"/>
    <dgm:cxn modelId="{74DFD91A-29D0-460F-82A9-828C125C992D}" type="presParOf" srcId="{4D112B06-BE30-4875-B683-A96BFDD8BB75}" destId="{279AF971-8E2D-43E4-A331-FF88FCC2F1D5}" srcOrd="11" destOrd="0" presId="urn:microsoft.com/office/officeart/2005/8/layout/hProcess7"/>
    <dgm:cxn modelId="{30C8ED14-8D3B-451B-8C29-DF99B9548347}" type="presParOf" srcId="{4D112B06-BE30-4875-B683-A96BFDD8BB75}" destId="{246020FC-7DEC-4377-B09D-5981173131F8}" srcOrd="12" destOrd="0" presId="urn:microsoft.com/office/officeart/2005/8/layout/hProcess7"/>
    <dgm:cxn modelId="{F8890714-24C9-4BBD-96B2-4F07E30985B4}" type="presParOf" srcId="{246020FC-7DEC-4377-B09D-5981173131F8}" destId="{A206CADF-B8AF-41AF-BB27-99A6177F1926}" srcOrd="0" destOrd="0" presId="urn:microsoft.com/office/officeart/2005/8/layout/hProcess7"/>
    <dgm:cxn modelId="{7AA72227-3470-4831-98FF-87BA6D2A9285}" type="presParOf" srcId="{246020FC-7DEC-4377-B09D-5981173131F8}" destId="{248BEF05-F45C-40B4-97C9-10D130C13D41}" srcOrd="1" destOrd="0" presId="urn:microsoft.com/office/officeart/2005/8/layout/hProcess7"/>
    <dgm:cxn modelId="{E277E28F-8048-4D76-BC98-F1EC4B84024A}" type="presParOf" srcId="{246020FC-7DEC-4377-B09D-5981173131F8}" destId="{CB72D60B-BF81-43AE-9920-D4F65163615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68637-14C1-432C-95D7-BA99FD18E948}" type="doc">
      <dgm:prSet loTypeId="urn:microsoft.com/office/officeart/2005/8/layout/gear1" loCatId="cycle" qsTypeId="urn:microsoft.com/office/officeart/2005/8/quickstyle/simple1" qsCatId="simple" csTypeId="urn:microsoft.com/office/officeart/2005/8/colors/accent0_2" csCatId="mainScheme" phldr="1"/>
      <dgm:spPr/>
    </dgm:pt>
    <dgm:pt modelId="{2326A5CE-5156-48D4-B82B-AF5C04193D98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43C5AB00-D156-4CB9-A378-6E9F7DBB1495}" type="parTrans" cxnId="{2B7B3712-2893-4B00-A9FA-1B02675E53B0}">
      <dgm:prSet/>
      <dgm:spPr/>
      <dgm:t>
        <a:bodyPr/>
        <a:lstStyle/>
        <a:p>
          <a:endParaRPr lang="en-US"/>
        </a:p>
      </dgm:t>
    </dgm:pt>
    <dgm:pt modelId="{311CEABE-6D76-41A7-BDBF-3A7F68727561}" type="sibTrans" cxnId="{2B7B3712-2893-4B00-A9FA-1B02675E53B0}">
      <dgm:prSet/>
      <dgm:spPr/>
      <dgm:t>
        <a:bodyPr/>
        <a:lstStyle/>
        <a:p>
          <a:endParaRPr lang="en-US"/>
        </a:p>
      </dgm:t>
    </dgm:pt>
    <dgm:pt modelId="{A2ECBAF1-55A4-431E-8573-4015B8B532E2}">
      <dgm:prSet phldrT="[Text]"/>
      <dgm:spPr/>
      <dgm:t>
        <a:bodyPr/>
        <a:lstStyle/>
        <a:p>
          <a:r>
            <a:rPr lang="en-US" dirty="0"/>
            <a:t>$$$</a:t>
          </a:r>
        </a:p>
      </dgm:t>
    </dgm:pt>
    <dgm:pt modelId="{437CBBF5-37FB-4372-8901-10C25B3BE497}" type="parTrans" cxnId="{FE640174-0686-4927-8B1B-9E2D3E5DBDDD}">
      <dgm:prSet/>
      <dgm:spPr/>
      <dgm:t>
        <a:bodyPr/>
        <a:lstStyle/>
        <a:p>
          <a:endParaRPr lang="en-US"/>
        </a:p>
      </dgm:t>
    </dgm:pt>
    <dgm:pt modelId="{02E9FB6D-E393-41E4-B585-959C09634559}" type="sibTrans" cxnId="{FE640174-0686-4927-8B1B-9E2D3E5DBDDD}">
      <dgm:prSet/>
      <dgm:spPr/>
      <dgm:t>
        <a:bodyPr/>
        <a:lstStyle/>
        <a:p>
          <a:endParaRPr lang="en-US"/>
        </a:p>
      </dgm:t>
    </dgm:pt>
    <dgm:pt modelId="{490E3054-CE44-4602-8B9E-0A404DE1E55A}">
      <dgm:prSet phldrT="[Text]"/>
      <dgm:spPr/>
      <dgm:t>
        <a:bodyPr/>
        <a:lstStyle/>
        <a:p>
          <a:r>
            <a:rPr lang="en-US" dirty="0"/>
            <a:t>idea</a:t>
          </a:r>
        </a:p>
      </dgm:t>
    </dgm:pt>
    <dgm:pt modelId="{642D1114-BDFD-4594-B33A-D01661D391C7}" type="parTrans" cxnId="{6100C974-C11F-4F9E-B272-0AD09AD1D8C9}">
      <dgm:prSet/>
      <dgm:spPr/>
      <dgm:t>
        <a:bodyPr/>
        <a:lstStyle/>
        <a:p>
          <a:endParaRPr lang="en-US"/>
        </a:p>
      </dgm:t>
    </dgm:pt>
    <dgm:pt modelId="{19A07FFB-D58C-4F1D-993A-45C6E89FB244}" type="sibTrans" cxnId="{6100C974-C11F-4F9E-B272-0AD09AD1D8C9}">
      <dgm:prSet/>
      <dgm:spPr/>
      <dgm:t>
        <a:bodyPr/>
        <a:lstStyle/>
        <a:p>
          <a:endParaRPr lang="en-US"/>
        </a:p>
      </dgm:t>
    </dgm:pt>
    <dgm:pt modelId="{163F4872-8054-4277-949E-7C0B079CBB3B}" type="pres">
      <dgm:prSet presAssocID="{FCF68637-14C1-432C-95D7-BA99FD18E94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25ED8A-D63B-4B48-9F84-F16511C1CE6B}" type="pres">
      <dgm:prSet presAssocID="{2326A5CE-5156-48D4-B82B-AF5C04193D98}" presName="gear1" presStyleLbl="node1" presStyleIdx="0" presStyleCnt="3" custScaleX="100167" custScaleY="96269" custLinFactNeighborX="-65859" custLinFactNeighborY="-180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0F085-76D0-4FBC-B930-93E1724A11D0}" type="pres">
      <dgm:prSet presAssocID="{2326A5CE-5156-48D4-B82B-AF5C04193D98}" presName="gear1srcNode" presStyleLbl="node1" presStyleIdx="0" presStyleCnt="3"/>
      <dgm:spPr/>
      <dgm:t>
        <a:bodyPr/>
        <a:lstStyle/>
        <a:p>
          <a:endParaRPr lang="en-US"/>
        </a:p>
      </dgm:t>
    </dgm:pt>
    <dgm:pt modelId="{186E4535-DD30-4411-B2D1-0DEACD337FF8}" type="pres">
      <dgm:prSet presAssocID="{2326A5CE-5156-48D4-B82B-AF5C04193D98}" presName="gear1dstNode" presStyleLbl="node1" presStyleIdx="0" presStyleCnt="3"/>
      <dgm:spPr/>
      <dgm:t>
        <a:bodyPr/>
        <a:lstStyle/>
        <a:p>
          <a:endParaRPr lang="en-US"/>
        </a:p>
      </dgm:t>
    </dgm:pt>
    <dgm:pt modelId="{BEC66475-6DB2-4941-8796-591FD2BAFE86}" type="pres">
      <dgm:prSet presAssocID="{A2ECBAF1-55A4-431E-8573-4015B8B532E2}" presName="gear2" presStyleLbl="node1" presStyleIdx="1" presStyleCnt="3" custLinFactX="24469" custLinFactNeighborX="100000" custLinFactNeighborY="185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A3B26-C6E1-4A82-853D-F99A2C8D9AD2}" type="pres">
      <dgm:prSet presAssocID="{A2ECBAF1-55A4-431E-8573-4015B8B532E2}" presName="gear2srcNode" presStyleLbl="node1" presStyleIdx="1" presStyleCnt="3"/>
      <dgm:spPr/>
      <dgm:t>
        <a:bodyPr/>
        <a:lstStyle/>
        <a:p>
          <a:endParaRPr lang="en-US"/>
        </a:p>
      </dgm:t>
    </dgm:pt>
    <dgm:pt modelId="{CE338962-C4E9-41AA-B7D1-EC3A5EE9ABBB}" type="pres">
      <dgm:prSet presAssocID="{A2ECBAF1-55A4-431E-8573-4015B8B532E2}" presName="gear2dstNode" presStyleLbl="node1" presStyleIdx="1" presStyleCnt="3"/>
      <dgm:spPr/>
      <dgm:t>
        <a:bodyPr/>
        <a:lstStyle/>
        <a:p>
          <a:endParaRPr lang="en-US"/>
        </a:p>
      </dgm:t>
    </dgm:pt>
    <dgm:pt modelId="{1E268BF1-3449-4D90-BC7D-D23E9AF475A8}" type="pres">
      <dgm:prSet presAssocID="{490E3054-CE44-4602-8B9E-0A404DE1E55A}" presName="gear3" presStyleLbl="node1" presStyleIdx="2" presStyleCnt="3" custLinFactNeighborX="6775" custLinFactNeighborY="-794"/>
      <dgm:spPr/>
      <dgm:t>
        <a:bodyPr/>
        <a:lstStyle/>
        <a:p>
          <a:endParaRPr lang="en-US"/>
        </a:p>
      </dgm:t>
    </dgm:pt>
    <dgm:pt modelId="{9850316B-BE18-44BA-A6E8-E294E8777A9C}" type="pres">
      <dgm:prSet presAssocID="{490E3054-CE44-4602-8B9E-0A404DE1E55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F8201-32A9-411C-8D48-AD2CC6DAB868}" type="pres">
      <dgm:prSet presAssocID="{490E3054-CE44-4602-8B9E-0A404DE1E55A}" presName="gear3srcNode" presStyleLbl="node1" presStyleIdx="2" presStyleCnt="3"/>
      <dgm:spPr/>
      <dgm:t>
        <a:bodyPr/>
        <a:lstStyle/>
        <a:p>
          <a:endParaRPr lang="en-US"/>
        </a:p>
      </dgm:t>
    </dgm:pt>
    <dgm:pt modelId="{9E3B016D-14FA-4153-826F-6F2E678B1E1B}" type="pres">
      <dgm:prSet presAssocID="{490E3054-CE44-4602-8B9E-0A404DE1E55A}" presName="gear3dstNode" presStyleLbl="node1" presStyleIdx="2" presStyleCnt="3"/>
      <dgm:spPr/>
      <dgm:t>
        <a:bodyPr/>
        <a:lstStyle/>
        <a:p>
          <a:endParaRPr lang="en-US"/>
        </a:p>
      </dgm:t>
    </dgm:pt>
    <dgm:pt modelId="{CA2E8CC3-5FB7-4A3F-BC8B-E1BF5A53F61B}" type="pres">
      <dgm:prSet presAssocID="{311CEABE-6D76-41A7-BDBF-3A7F68727561}" presName="connector1" presStyleLbl="sibTrans2D1" presStyleIdx="0" presStyleCnt="3" custAng="785576" custScaleX="72892" custScaleY="76173" custLinFactNeighborX="15326" custLinFactNeighborY="-15003"/>
      <dgm:spPr/>
      <dgm:t>
        <a:bodyPr/>
        <a:lstStyle/>
        <a:p>
          <a:endParaRPr lang="en-US"/>
        </a:p>
      </dgm:t>
    </dgm:pt>
    <dgm:pt modelId="{E62AE815-416A-4EBA-9454-7A9DEE4B28DB}" type="pres">
      <dgm:prSet presAssocID="{02E9FB6D-E393-41E4-B585-959C09634559}" presName="connector2" presStyleLbl="sibTrans2D1" presStyleIdx="1" presStyleCnt="3" custAng="1104522" custLinFactNeighborX="-3233" custLinFactNeighborY="4066"/>
      <dgm:spPr/>
      <dgm:t>
        <a:bodyPr/>
        <a:lstStyle/>
        <a:p>
          <a:endParaRPr lang="en-US"/>
        </a:p>
      </dgm:t>
    </dgm:pt>
    <dgm:pt modelId="{C6AA4D2D-9D4E-4C99-8382-C90DD61A27C4}" type="pres">
      <dgm:prSet presAssocID="{19A07FFB-D58C-4F1D-993A-45C6E89FB244}" presName="connector3" presStyleLbl="sibTrans2D1" presStyleIdx="2" presStyleCnt="3" custAng="1158039" custLinFactNeighborX="-440" custLinFactNeighborY="6644"/>
      <dgm:spPr/>
      <dgm:t>
        <a:bodyPr/>
        <a:lstStyle/>
        <a:p>
          <a:endParaRPr lang="en-US"/>
        </a:p>
      </dgm:t>
    </dgm:pt>
  </dgm:ptLst>
  <dgm:cxnLst>
    <dgm:cxn modelId="{8D66E7EC-BE0E-4C51-B8B5-FA8E11FA5A75}" type="presOf" srcId="{FCF68637-14C1-432C-95D7-BA99FD18E948}" destId="{163F4872-8054-4277-949E-7C0B079CBB3B}" srcOrd="0" destOrd="0" presId="urn:microsoft.com/office/officeart/2005/8/layout/gear1"/>
    <dgm:cxn modelId="{712E6393-EA37-4DD6-A6E1-81A329CB1928}" type="presOf" srcId="{A2ECBAF1-55A4-431E-8573-4015B8B532E2}" destId="{BEC66475-6DB2-4941-8796-591FD2BAFE86}" srcOrd="0" destOrd="0" presId="urn:microsoft.com/office/officeart/2005/8/layout/gear1"/>
    <dgm:cxn modelId="{0D31BD21-AF58-42C9-AE96-23FDD82F90DC}" type="presOf" srcId="{490E3054-CE44-4602-8B9E-0A404DE1E55A}" destId="{1E268BF1-3449-4D90-BC7D-D23E9AF475A8}" srcOrd="0" destOrd="0" presId="urn:microsoft.com/office/officeart/2005/8/layout/gear1"/>
    <dgm:cxn modelId="{DCDCE4E0-C46C-4311-8121-5D737051DF38}" type="presOf" srcId="{2326A5CE-5156-48D4-B82B-AF5C04193D98}" destId="{186E4535-DD30-4411-B2D1-0DEACD337FF8}" srcOrd="2" destOrd="0" presId="urn:microsoft.com/office/officeart/2005/8/layout/gear1"/>
    <dgm:cxn modelId="{6100C974-C11F-4F9E-B272-0AD09AD1D8C9}" srcId="{FCF68637-14C1-432C-95D7-BA99FD18E948}" destId="{490E3054-CE44-4602-8B9E-0A404DE1E55A}" srcOrd="2" destOrd="0" parTransId="{642D1114-BDFD-4594-B33A-D01661D391C7}" sibTransId="{19A07FFB-D58C-4F1D-993A-45C6E89FB244}"/>
    <dgm:cxn modelId="{2B7B3712-2893-4B00-A9FA-1B02675E53B0}" srcId="{FCF68637-14C1-432C-95D7-BA99FD18E948}" destId="{2326A5CE-5156-48D4-B82B-AF5C04193D98}" srcOrd="0" destOrd="0" parTransId="{43C5AB00-D156-4CB9-A378-6E9F7DBB1495}" sibTransId="{311CEABE-6D76-41A7-BDBF-3A7F68727561}"/>
    <dgm:cxn modelId="{C2DF4985-9F84-4B78-9B3D-493EF8395381}" type="presOf" srcId="{19A07FFB-D58C-4F1D-993A-45C6E89FB244}" destId="{C6AA4D2D-9D4E-4C99-8382-C90DD61A27C4}" srcOrd="0" destOrd="0" presId="urn:microsoft.com/office/officeart/2005/8/layout/gear1"/>
    <dgm:cxn modelId="{7D77E330-2CC7-4FCB-A31C-F774C7013FD3}" type="presOf" srcId="{02E9FB6D-E393-41E4-B585-959C09634559}" destId="{E62AE815-416A-4EBA-9454-7A9DEE4B28DB}" srcOrd="0" destOrd="0" presId="urn:microsoft.com/office/officeart/2005/8/layout/gear1"/>
    <dgm:cxn modelId="{016AECA4-28BD-4FE5-BAE6-B1D79C06B5FF}" type="presOf" srcId="{490E3054-CE44-4602-8B9E-0A404DE1E55A}" destId="{672F8201-32A9-411C-8D48-AD2CC6DAB868}" srcOrd="2" destOrd="0" presId="urn:microsoft.com/office/officeart/2005/8/layout/gear1"/>
    <dgm:cxn modelId="{E2E53F36-E359-42A0-A898-A44306D6B690}" type="presOf" srcId="{311CEABE-6D76-41A7-BDBF-3A7F68727561}" destId="{CA2E8CC3-5FB7-4A3F-BC8B-E1BF5A53F61B}" srcOrd="0" destOrd="0" presId="urn:microsoft.com/office/officeart/2005/8/layout/gear1"/>
    <dgm:cxn modelId="{FE640174-0686-4927-8B1B-9E2D3E5DBDDD}" srcId="{FCF68637-14C1-432C-95D7-BA99FD18E948}" destId="{A2ECBAF1-55A4-431E-8573-4015B8B532E2}" srcOrd="1" destOrd="0" parTransId="{437CBBF5-37FB-4372-8901-10C25B3BE497}" sibTransId="{02E9FB6D-E393-41E4-B585-959C09634559}"/>
    <dgm:cxn modelId="{CB6A5168-C0D8-4DFF-8862-C88704B7BEB1}" type="presOf" srcId="{2326A5CE-5156-48D4-B82B-AF5C04193D98}" destId="{A525ED8A-D63B-4B48-9F84-F16511C1CE6B}" srcOrd="0" destOrd="0" presId="urn:microsoft.com/office/officeart/2005/8/layout/gear1"/>
    <dgm:cxn modelId="{7477AEE7-AF99-46C4-BB2F-8C69DEB7EA38}" type="presOf" srcId="{490E3054-CE44-4602-8B9E-0A404DE1E55A}" destId="{9850316B-BE18-44BA-A6E8-E294E8777A9C}" srcOrd="1" destOrd="0" presId="urn:microsoft.com/office/officeart/2005/8/layout/gear1"/>
    <dgm:cxn modelId="{01D5F2E9-3C1B-4A55-9115-E84EFA6C6191}" type="presOf" srcId="{490E3054-CE44-4602-8B9E-0A404DE1E55A}" destId="{9E3B016D-14FA-4153-826F-6F2E678B1E1B}" srcOrd="3" destOrd="0" presId="urn:microsoft.com/office/officeart/2005/8/layout/gear1"/>
    <dgm:cxn modelId="{52714E09-4F73-4E73-8455-5226B007AE89}" type="presOf" srcId="{A2ECBAF1-55A4-431E-8573-4015B8B532E2}" destId="{30BA3B26-C6E1-4A82-853D-F99A2C8D9AD2}" srcOrd="1" destOrd="0" presId="urn:microsoft.com/office/officeart/2005/8/layout/gear1"/>
    <dgm:cxn modelId="{2B96CA3B-1F68-4C93-BFDA-F0D0FF36D957}" type="presOf" srcId="{A2ECBAF1-55A4-431E-8573-4015B8B532E2}" destId="{CE338962-C4E9-41AA-B7D1-EC3A5EE9ABBB}" srcOrd="2" destOrd="0" presId="urn:microsoft.com/office/officeart/2005/8/layout/gear1"/>
    <dgm:cxn modelId="{2DC5356A-5DCC-474C-9F77-3C754DEF4EF6}" type="presOf" srcId="{2326A5CE-5156-48D4-B82B-AF5C04193D98}" destId="{C780F085-76D0-4FBC-B930-93E1724A11D0}" srcOrd="1" destOrd="0" presId="urn:microsoft.com/office/officeart/2005/8/layout/gear1"/>
    <dgm:cxn modelId="{6CF57515-ADDC-487A-A773-CF4F6C1BF882}" type="presParOf" srcId="{163F4872-8054-4277-949E-7C0B079CBB3B}" destId="{A525ED8A-D63B-4B48-9F84-F16511C1CE6B}" srcOrd="0" destOrd="0" presId="urn:microsoft.com/office/officeart/2005/8/layout/gear1"/>
    <dgm:cxn modelId="{D3585DEE-F657-43BD-8D5E-1C489184E1FF}" type="presParOf" srcId="{163F4872-8054-4277-949E-7C0B079CBB3B}" destId="{C780F085-76D0-4FBC-B930-93E1724A11D0}" srcOrd="1" destOrd="0" presId="urn:microsoft.com/office/officeart/2005/8/layout/gear1"/>
    <dgm:cxn modelId="{87556FBE-100D-4879-AE4D-1DC118027BF2}" type="presParOf" srcId="{163F4872-8054-4277-949E-7C0B079CBB3B}" destId="{186E4535-DD30-4411-B2D1-0DEACD337FF8}" srcOrd="2" destOrd="0" presId="urn:microsoft.com/office/officeart/2005/8/layout/gear1"/>
    <dgm:cxn modelId="{F7729E46-EA59-4BDF-8920-DABE85A188D1}" type="presParOf" srcId="{163F4872-8054-4277-949E-7C0B079CBB3B}" destId="{BEC66475-6DB2-4941-8796-591FD2BAFE86}" srcOrd="3" destOrd="0" presId="urn:microsoft.com/office/officeart/2005/8/layout/gear1"/>
    <dgm:cxn modelId="{FE3202AF-36C8-4D8F-AE4D-313EBB68806C}" type="presParOf" srcId="{163F4872-8054-4277-949E-7C0B079CBB3B}" destId="{30BA3B26-C6E1-4A82-853D-F99A2C8D9AD2}" srcOrd="4" destOrd="0" presId="urn:microsoft.com/office/officeart/2005/8/layout/gear1"/>
    <dgm:cxn modelId="{DC2D5B86-A20A-4082-A751-C1E4B4690F18}" type="presParOf" srcId="{163F4872-8054-4277-949E-7C0B079CBB3B}" destId="{CE338962-C4E9-41AA-B7D1-EC3A5EE9ABBB}" srcOrd="5" destOrd="0" presId="urn:microsoft.com/office/officeart/2005/8/layout/gear1"/>
    <dgm:cxn modelId="{0BAAC5A5-CC7A-40B6-87F6-D05FCAE6B385}" type="presParOf" srcId="{163F4872-8054-4277-949E-7C0B079CBB3B}" destId="{1E268BF1-3449-4D90-BC7D-D23E9AF475A8}" srcOrd="6" destOrd="0" presId="urn:microsoft.com/office/officeart/2005/8/layout/gear1"/>
    <dgm:cxn modelId="{6E3FE786-C648-48A1-A398-F0D3CCD6DC56}" type="presParOf" srcId="{163F4872-8054-4277-949E-7C0B079CBB3B}" destId="{9850316B-BE18-44BA-A6E8-E294E8777A9C}" srcOrd="7" destOrd="0" presId="urn:microsoft.com/office/officeart/2005/8/layout/gear1"/>
    <dgm:cxn modelId="{62D08651-EC2B-47C1-A435-25C8EB526B0E}" type="presParOf" srcId="{163F4872-8054-4277-949E-7C0B079CBB3B}" destId="{672F8201-32A9-411C-8D48-AD2CC6DAB868}" srcOrd="8" destOrd="0" presId="urn:microsoft.com/office/officeart/2005/8/layout/gear1"/>
    <dgm:cxn modelId="{8041C047-ED19-4421-91D4-2EA3982A6295}" type="presParOf" srcId="{163F4872-8054-4277-949E-7C0B079CBB3B}" destId="{9E3B016D-14FA-4153-826F-6F2E678B1E1B}" srcOrd="9" destOrd="0" presId="urn:microsoft.com/office/officeart/2005/8/layout/gear1"/>
    <dgm:cxn modelId="{E04DCFC5-ECB4-4DFC-94D1-62E366B8D8AC}" type="presParOf" srcId="{163F4872-8054-4277-949E-7C0B079CBB3B}" destId="{CA2E8CC3-5FB7-4A3F-BC8B-E1BF5A53F61B}" srcOrd="10" destOrd="0" presId="urn:microsoft.com/office/officeart/2005/8/layout/gear1"/>
    <dgm:cxn modelId="{C808D5C1-83AC-482E-813D-FE343EF8CEB3}" type="presParOf" srcId="{163F4872-8054-4277-949E-7C0B079CBB3B}" destId="{E62AE815-416A-4EBA-9454-7A9DEE4B28DB}" srcOrd="11" destOrd="0" presId="urn:microsoft.com/office/officeart/2005/8/layout/gear1"/>
    <dgm:cxn modelId="{69BCF7AE-B445-4363-8377-51901BDE3E1E}" type="presParOf" srcId="{163F4872-8054-4277-949E-7C0B079CBB3B}" destId="{C6AA4D2D-9D4E-4C99-8382-C90DD61A27C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68637-14C1-432C-95D7-BA99FD18E94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326A5CE-5156-48D4-B82B-AF5C04193D98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43C5AB00-D156-4CB9-A378-6E9F7DBB1495}" type="parTrans" cxnId="{2B7B3712-2893-4B00-A9FA-1B02675E53B0}">
      <dgm:prSet/>
      <dgm:spPr/>
      <dgm:t>
        <a:bodyPr/>
        <a:lstStyle/>
        <a:p>
          <a:endParaRPr lang="en-US"/>
        </a:p>
      </dgm:t>
    </dgm:pt>
    <dgm:pt modelId="{311CEABE-6D76-41A7-BDBF-3A7F68727561}" type="sibTrans" cxnId="{2B7B3712-2893-4B00-A9FA-1B02675E53B0}">
      <dgm:prSet/>
      <dgm:spPr/>
      <dgm:t>
        <a:bodyPr/>
        <a:lstStyle/>
        <a:p>
          <a:endParaRPr lang="en-US"/>
        </a:p>
      </dgm:t>
    </dgm:pt>
    <dgm:pt modelId="{A2ECBAF1-55A4-431E-8573-4015B8B532E2}">
      <dgm:prSet phldrT="[Text]"/>
      <dgm:spPr/>
      <dgm:t>
        <a:bodyPr/>
        <a:lstStyle/>
        <a:p>
          <a:r>
            <a:rPr lang="en-US" dirty="0"/>
            <a:t>$$$</a:t>
          </a:r>
        </a:p>
      </dgm:t>
    </dgm:pt>
    <dgm:pt modelId="{437CBBF5-37FB-4372-8901-10C25B3BE497}" type="parTrans" cxnId="{FE640174-0686-4927-8B1B-9E2D3E5DBDDD}">
      <dgm:prSet/>
      <dgm:spPr/>
      <dgm:t>
        <a:bodyPr/>
        <a:lstStyle/>
        <a:p>
          <a:endParaRPr lang="en-US"/>
        </a:p>
      </dgm:t>
    </dgm:pt>
    <dgm:pt modelId="{02E9FB6D-E393-41E4-B585-959C09634559}" type="sibTrans" cxnId="{FE640174-0686-4927-8B1B-9E2D3E5DBDDD}">
      <dgm:prSet/>
      <dgm:spPr/>
      <dgm:t>
        <a:bodyPr/>
        <a:lstStyle/>
        <a:p>
          <a:endParaRPr lang="en-US"/>
        </a:p>
      </dgm:t>
    </dgm:pt>
    <dgm:pt modelId="{490E3054-CE44-4602-8B9E-0A404DE1E55A}">
      <dgm:prSet phldrT="[Text]"/>
      <dgm:spPr/>
      <dgm:t>
        <a:bodyPr/>
        <a:lstStyle/>
        <a:p>
          <a:r>
            <a:rPr lang="en-US" dirty="0"/>
            <a:t>idea</a:t>
          </a:r>
        </a:p>
      </dgm:t>
    </dgm:pt>
    <dgm:pt modelId="{642D1114-BDFD-4594-B33A-D01661D391C7}" type="parTrans" cxnId="{6100C974-C11F-4F9E-B272-0AD09AD1D8C9}">
      <dgm:prSet/>
      <dgm:spPr/>
      <dgm:t>
        <a:bodyPr/>
        <a:lstStyle/>
        <a:p>
          <a:endParaRPr lang="en-US"/>
        </a:p>
      </dgm:t>
    </dgm:pt>
    <dgm:pt modelId="{19A07FFB-D58C-4F1D-993A-45C6E89FB244}" type="sibTrans" cxnId="{6100C974-C11F-4F9E-B272-0AD09AD1D8C9}">
      <dgm:prSet/>
      <dgm:spPr/>
      <dgm:t>
        <a:bodyPr/>
        <a:lstStyle/>
        <a:p>
          <a:endParaRPr lang="en-US"/>
        </a:p>
      </dgm:t>
    </dgm:pt>
    <dgm:pt modelId="{163F4872-8054-4277-949E-7C0B079CBB3B}" type="pres">
      <dgm:prSet presAssocID="{FCF68637-14C1-432C-95D7-BA99FD18E94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25ED8A-D63B-4B48-9F84-F16511C1CE6B}" type="pres">
      <dgm:prSet presAssocID="{2326A5CE-5156-48D4-B82B-AF5C04193D98}" presName="gear1" presStyleLbl="node1" presStyleIdx="0" presStyleCnt="3" custScaleX="100167" custScaleY="96269" custLinFactNeighborX="-65859" custLinFactNeighborY="-180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0F085-76D0-4FBC-B930-93E1724A11D0}" type="pres">
      <dgm:prSet presAssocID="{2326A5CE-5156-48D4-B82B-AF5C04193D98}" presName="gear1srcNode" presStyleLbl="node1" presStyleIdx="0" presStyleCnt="3"/>
      <dgm:spPr/>
      <dgm:t>
        <a:bodyPr/>
        <a:lstStyle/>
        <a:p>
          <a:endParaRPr lang="en-US"/>
        </a:p>
      </dgm:t>
    </dgm:pt>
    <dgm:pt modelId="{186E4535-DD30-4411-B2D1-0DEACD337FF8}" type="pres">
      <dgm:prSet presAssocID="{2326A5CE-5156-48D4-B82B-AF5C04193D98}" presName="gear1dstNode" presStyleLbl="node1" presStyleIdx="0" presStyleCnt="3"/>
      <dgm:spPr/>
      <dgm:t>
        <a:bodyPr/>
        <a:lstStyle/>
        <a:p>
          <a:endParaRPr lang="en-US"/>
        </a:p>
      </dgm:t>
    </dgm:pt>
    <dgm:pt modelId="{BEC66475-6DB2-4941-8796-591FD2BAFE86}" type="pres">
      <dgm:prSet presAssocID="{A2ECBAF1-55A4-431E-8573-4015B8B532E2}" presName="gear2" presStyleLbl="node1" presStyleIdx="1" presStyleCnt="3" custLinFactX="24469" custLinFactNeighborX="100000" custLinFactNeighborY="185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A3B26-C6E1-4A82-853D-F99A2C8D9AD2}" type="pres">
      <dgm:prSet presAssocID="{A2ECBAF1-55A4-431E-8573-4015B8B532E2}" presName="gear2srcNode" presStyleLbl="node1" presStyleIdx="1" presStyleCnt="3"/>
      <dgm:spPr/>
      <dgm:t>
        <a:bodyPr/>
        <a:lstStyle/>
        <a:p>
          <a:endParaRPr lang="en-US"/>
        </a:p>
      </dgm:t>
    </dgm:pt>
    <dgm:pt modelId="{CE338962-C4E9-41AA-B7D1-EC3A5EE9ABBB}" type="pres">
      <dgm:prSet presAssocID="{A2ECBAF1-55A4-431E-8573-4015B8B532E2}" presName="gear2dstNode" presStyleLbl="node1" presStyleIdx="1" presStyleCnt="3"/>
      <dgm:spPr/>
      <dgm:t>
        <a:bodyPr/>
        <a:lstStyle/>
        <a:p>
          <a:endParaRPr lang="en-US"/>
        </a:p>
      </dgm:t>
    </dgm:pt>
    <dgm:pt modelId="{1E268BF1-3449-4D90-BC7D-D23E9AF475A8}" type="pres">
      <dgm:prSet presAssocID="{490E3054-CE44-4602-8B9E-0A404DE1E55A}" presName="gear3" presStyleLbl="node1" presStyleIdx="2" presStyleCnt="3" custLinFactNeighborX="6775" custLinFactNeighborY="-794"/>
      <dgm:spPr/>
      <dgm:t>
        <a:bodyPr/>
        <a:lstStyle/>
        <a:p>
          <a:endParaRPr lang="en-US"/>
        </a:p>
      </dgm:t>
    </dgm:pt>
    <dgm:pt modelId="{9850316B-BE18-44BA-A6E8-E294E8777A9C}" type="pres">
      <dgm:prSet presAssocID="{490E3054-CE44-4602-8B9E-0A404DE1E55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F8201-32A9-411C-8D48-AD2CC6DAB868}" type="pres">
      <dgm:prSet presAssocID="{490E3054-CE44-4602-8B9E-0A404DE1E55A}" presName="gear3srcNode" presStyleLbl="node1" presStyleIdx="2" presStyleCnt="3"/>
      <dgm:spPr/>
      <dgm:t>
        <a:bodyPr/>
        <a:lstStyle/>
        <a:p>
          <a:endParaRPr lang="en-US"/>
        </a:p>
      </dgm:t>
    </dgm:pt>
    <dgm:pt modelId="{9E3B016D-14FA-4153-826F-6F2E678B1E1B}" type="pres">
      <dgm:prSet presAssocID="{490E3054-CE44-4602-8B9E-0A404DE1E55A}" presName="gear3dstNode" presStyleLbl="node1" presStyleIdx="2" presStyleCnt="3"/>
      <dgm:spPr/>
      <dgm:t>
        <a:bodyPr/>
        <a:lstStyle/>
        <a:p>
          <a:endParaRPr lang="en-US"/>
        </a:p>
      </dgm:t>
    </dgm:pt>
    <dgm:pt modelId="{CA2E8CC3-5FB7-4A3F-BC8B-E1BF5A53F61B}" type="pres">
      <dgm:prSet presAssocID="{311CEABE-6D76-41A7-BDBF-3A7F68727561}" presName="connector1" presStyleLbl="sibTrans2D1" presStyleIdx="0" presStyleCnt="3" custAng="11624841" custLinFactNeighborX="-65966" custLinFactNeighborY="-12457"/>
      <dgm:spPr/>
      <dgm:t>
        <a:bodyPr/>
        <a:lstStyle/>
        <a:p>
          <a:endParaRPr lang="en-US"/>
        </a:p>
      </dgm:t>
    </dgm:pt>
    <dgm:pt modelId="{E62AE815-416A-4EBA-9454-7A9DEE4B28DB}" type="pres">
      <dgm:prSet presAssocID="{02E9FB6D-E393-41E4-B585-959C09634559}" presName="connector2" presStyleLbl="sibTrans2D1" presStyleIdx="1" presStyleCnt="3" custAng="7811304" custLinFactX="8898" custLinFactNeighborX="100000" custLinFactNeighborY="16739"/>
      <dgm:spPr/>
      <dgm:t>
        <a:bodyPr/>
        <a:lstStyle/>
        <a:p>
          <a:endParaRPr lang="en-US"/>
        </a:p>
      </dgm:t>
    </dgm:pt>
    <dgm:pt modelId="{C6AA4D2D-9D4E-4C99-8382-C90DD61A27C4}" type="pres">
      <dgm:prSet presAssocID="{19A07FFB-D58C-4F1D-993A-45C6E89FB244}" presName="connector3" presStyleLbl="sibTrans2D1" presStyleIdx="2" presStyleCnt="3" custAng="1158039" custLinFactNeighborX="-440" custLinFactNeighborY="6644"/>
      <dgm:spPr/>
      <dgm:t>
        <a:bodyPr/>
        <a:lstStyle/>
        <a:p>
          <a:endParaRPr lang="en-US"/>
        </a:p>
      </dgm:t>
    </dgm:pt>
  </dgm:ptLst>
  <dgm:cxnLst>
    <dgm:cxn modelId="{660EE18B-DF7A-4E99-B91D-8CD5E3414818}" type="presOf" srcId="{490E3054-CE44-4602-8B9E-0A404DE1E55A}" destId="{9850316B-BE18-44BA-A6E8-E294E8777A9C}" srcOrd="1" destOrd="0" presId="urn:microsoft.com/office/officeart/2005/8/layout/gear1"/>
    <dgm:cxn modelId="{D51FB002-2CD8-4BC3-A724-E49BAC08FC7A}" type="presOf" srcId="{A2ECBAF1-55A4-431E-8573-4015B8B532E2}" destId="{BEC66475-6DB2-4941-8796-591FD2BAFE86}" srcOrd="0" destOrd="0" presId="urn:microsoft.com/office/officeart/2005/8/layout/gear1"/>
    <dgm:cxn modelId="{B6019F0E-CD92-42A5-8572-D31BDE6576AC}" type="presOf" srcId="{2326A5CE-5156-48D4-B82B-AF5C04193D98}" destId="{C780F085-76D0-4FBC-B930-93E1724A11D0}" srcOrd="1" destOrd="0" presId="urn:microsoft.com/office/officeart/2005/8/layout/gear1"/>
    <dgm:cxn modelId="{29538536-470E-4C5E-B78B-0A85E767E9EE}" type="presOf" srcId="{490E3054-CE44-4602-8B9E-0A404DE1E55A}" destId="{672F8201-32A9-411C-8D48-AD2CC6DAB868}" srcOrd="2" destOrd="0" presId="urn:microsoft.com/office/officeart/2005/8/layout/gear1"/>
    <dgm:cxn modelId="{34D59831-1301-4E2E-A95C-4A781FBBCC37}" type="presOf" srcId="{A2ECBAF1-55A4-431E-8573-4015B8B532E2}" destId="{30BA3B26-C6E1-4A82-853D-F99A2C8D9AD2}" srcOrd="1" destOrd="0" presId="urn:microsoft.com/office/officeart/2005/8/layout/gear1"/>
    <dgm:cxn modelId="{D323A223-7A5E-49E2-96EB-406D9FD00F2D}" type="presOf" srcId="{2326A5CE-5156-48D4-B82B-AF5C04193D98}" destId="{186E4535-DD30-4411-B2D1-0DEACD337FF8}" srcOrd="2" destOrd="0" presId="urn:microsoft.com/office/officeart/2005/8/layout/gear1"/>
    <dgm:cxn modelId="{6100C974-C11F-4F9E-B272-0AD09AD1D8C9}" srcId="{FCF68637-14C1-432C-95D7-BA99FD18E948}" destId="{490E3054-CE44-4602-8B9E-0A404DE1E55A}" srcOrd="2" destOrd="0" parTransId="{642D1114-BDFD-4594-B33A-D01661D391C7}" sibTransId="{19A07FFB-D58C-4F1D-993A-45C6E89FB244}"/>
    <dgm:cxn modelId="{2B7B3712-2893-4B00-A9FA-1B02675E53B0}" srcId="{FCF68637-14C1-432C-95D7-BA99FD18E948}" destId="{2326A5CE-5156-48D4-B82B-AF5C04193D98}" srcOrd="0" destOrd="0" parTransId="{43C5AB00-D156-4CB9-A378-6E9F7DBB1495}" sibTransId="{311CEABE-6D76-41A7-BDBF-3A7F68727561}"/>
    <dgm:cxn modelId="{70EB871B-D580-4216-8332-9E64CA0AC7BB}" type="presOf" srcId="{490E3054-CE44-4602-8B9E-0A404DE1E55A}" destId="{1E268BF1-3449-4D90-BC7D-D23E9AF475A8}" srcOrd="0" destOrd="0" presId="urn:microsoft.com/office/officeart/2005/8/layout/gear1"/>
    <dgm:cxn modelId="{F2FD5478-A463-4E0C-B268-776EB0A3CD26}" type="presOf" srcId="{490E3054-CE44-4602-8B9E-0A404DE1E55A}" destId="{9E3B016D-14FA-4153-826F-6F2E678B1E1B}" srcOrd="3" destOrd="0" presId="urn:microsoft.com/office/officeart/2005/8/layout/gear1"/>
    <dgm:cxn modelId="{37D5B205-46A0-4CC8-8AD7-F9D525278517}" type="presOf" srcId="{19A07FFB-D58C-4F1D-993A-45C6E89FB244}" destId="{C6AA4D2D-9D4E-4C99-8382-C90DD61A27C4}" srcOrd="0" destOrd="0" presId="urn:microsoft.com/office/officeart/2005/8/layout/gear1"/>
    <dgm:cxn modelId="{A69D46D5-EFD4-4E88-92F7-B18A1B9179AB}" type="presOf" srcId="{02E9FB6D-E393-41E4-B585-959C09634559}" destId="{E62AE815-416A-4EBA-9454-7A9DEE4B28DB}" srcOrd="0" destOrd="0" presId="urn:microsoft.com/office/officeart/2005/8/layout/gear1"/>
    <dgm:cxn modelId="{403E8C2F-29B5-4FF9-A0FC-0E57E2256729}" type="presOf" srcId="{FCF68637-14C1-432C-95D7-BA99FD18E948}" destId="{163F4872-8054-4277-949E-7C0B079CBB3B}" srcOrd="0" destOrd="0" presId="urn:microsoft.com/office/officeart/2005/8/layout/gear1"/>
    <dgm:cxn modelId="{7E4DA5E9-4216-4BF6-837C-98E356DFDB72}" type="presOf" srcId="{2326A5CE-5156-48D4-B82B-AF5C04193D98}" destId="{A525ED8A-D63B-4B48-9F84-F16511C1CE6B}" srcOrd="0" destOrd="0" presId="urn:microsoft.com/office/officeart/2005/8/layout/gear1"/>
    <dgm:cxn modelId="{A20E55E2-7015-4E57-8209-71E86280926A}" type="presOf" srcId="{A2ECBAF1-55A4-431E-8573-4015B8B532E2}" destId="{CE338962-C4E9-41AA-B7D1-EC3A5EE9ABBB}" srcOrd="2" destOrd="0" presId="urn:microsoft.com/office/officeart/2005/8/layout/gear1"/>
    <dgm:cxn modelId="{FE640174-0686-4927-8B1B-9E2D3E5DBDDD}" srcId="{FCF68637-14C1-432C-95D7-BA99FD18E948}" destId="{A2ECBAF1-55A4-431E-8573-4015B8B532E2}" srcOrd="1" destOrd="0" parTransId="{437CBBF5-37FB-4372-8901-10C25B3BE497}" sibTransId="{02E9FB6D-E393-41E4-B585-959C09634559}"/>
    <dgm:cxn modelId="{3D437771-EC56-40CC-8868-8A4ED111FAFE}" type="presOf" srcId="{311CEABE-6D76-41A7-BDBF-3A7F68727561}" destId="{CA2E8CC3-5FB7-4A3F-BC8B-E1BF5A53F61B}" srcOrd="0" destOrd="0" presId="urn:microsoft.com/office/officeart/2005/8/layout/gear1"/>
    <dgm:cxn modelId="{1784A5DA-DC4A-4C30-A216-A6974FB549E8}" type="presParOf" srcId="{163F4872-8054-4277-949E-7C0B079CBB3B}" destId="{A525ED8A-D63B-4B48-9F84-F16511C1CE6B}" srcOrd="0" destOrd="0" presId="urn:microsoft.com/office/officeart/2005/8/layout/gear1"/>
    <dgm:cxn modelId="{97A5F58B-E4EF-4972-9C67-194DF6288AF3}" type="presParOf" srcId="{163F4872-8054-4277-949E-7C0B079CBB3B}" destId="{C780F085-76D0-4FBC-B930-93E1724A11D0}" srcOrd="1" destOrd="0" presId="urn:microsoft.com/office/officeart/2005/8/layout/gear1"/>
    <dgm:cxn modelId="{71F78298-ADFD-4F4C-8EDD-BBEA194B4AF8}" type="presParOf" srcId="{163F4872-8054-4277-949E-7C0B079CBB3B}" destId="{186E4535-DD30-4411-B2D1-0DEACD337FF8}" srcOrd="2" destOrd="0" presId="urn:microsoft.com/office/officeart/2005/8/layout/gear1"/>
    <dgm:cxn modelId="{6D67E4BF-E74F-4C23-AB54-30F0092BD2BB}" type="presParOf" srcId="{163F4872-8054-4277-949E-7C0B079CBB3B}" destId="{BEC66475-6DB2-4941-8796-591FD2BAFE86}" srcOrd="3" destOrd="0" presId="urn:microsoft.com/office/officeart/2005/8/layout/gear1"/>
    <dgm:cxn modelId="{6AF86EA0-DB58-44CF-90BC-8A224AE77423}" type="presParOf" srcId="{163F4872-8054-4277-949E-7C0B079CBB3B}" destId="{30BA3B26-C6E1-4A82-853D-F99A2C8D9AD2}" srcOrd="4" destOrd="0" presId="urn:microsoft.com/office/officeart/2005/8/layout/gear1"/>
    <dgm:cxn modelId="{2053BC8D-A22B-4851-BC1B-6E9F606342A4}" type="presParOf" srcId="{163F4872-8054-4277-949E-7C0B079CBB3B}" destId="{CE338962-C4E9-41AA-B7D1-EC3A5EE9ABBB}" srcOrd="5" destOrd="0" presId="urn:microsoft.com/office/officeart/2005/8/layout/gear1"/>
    <dgm:cxn modelId="{DBCDFA77-95B8-46D4-9F51-34852F76C761}" type="presParOf" srcId="{163F4872-8054-4277-949E-7C0B079CBB3B}" destId="{1E268BF1-3449-4D90-BC7D-D23E9AF475A8}" srcOrd="6" destOrd="0" presId="urn:microsoft.com/office/officeart/2005/8/layout/gear1"/>
    <dgm:cxn modelId="{F5605512-EA89-43A8-8F93-7C9EFCBB1F02}" type="presParOf" srcId="{163F4872-8054-4277-949E-7C0B079CBB3B}" destId="{9850316B-BE18-44BA-A6E8-E294E8777A9C}" srcOrd="7" destOrd="0" presId="urn:microsoft.com/office/officeart/2005/8/layout/gear1"/>
    <dgm:cxn modelId="{67485515-1754-4DD2-A723-1534116E994D}" type="presParOf" srcId="{163F4872-8054-4277-949E-7C0B079CBB3B}" destId="{672F8201-32A9-411C-8D48-AD2CC6DAB868}" srcOrd="8" destOrd="0" presId="urn:microsoft.com/office/officeart/2005/8/layout/gear1"/>
    <dgm:cxn modelId="{280A00C5-ED7F-4AC4-B11C-8E7B660F905E}" type="presParOf" srcId="{163F4872-8054-4277-949E-7C0B079CBB3B}" destId="{9E3B016D-14FA-4153-826F-6F2E678B1E1B}" srcOrd="9" destOrd="0" presId="urn:microsoft.com/office/officeart/2005/8/layout/gear1"/>
    <dgm:cxn modelId="{1EA9F947-754A-4B73-8E4E-04A509120025}" type="presParOf" srcId="{163F4872-8054-4277-949E-7C0B079CBB3B}" destId="{CA2E8CC3-5FB7-4A3F-BC8B-E1BF5A53F61B}" srcOrd="10" destOrd="0" presId="urn:microsoft.com/office/officeart/2005/8/layout/gear1"/>
    <dgm:cxn modelId="{B384222E-83FA-4345-8007-3B222FD3995C}" type="presParOf" srcId="{163F4872-8054-4277-949E-7C0B079CBB3B}" destId="{E62AE815-416A-4EBA-9454-7A9DEE4B28DB}" srcOrd="11" destOrd="0" presId="urn:microsoft.com/office/officeart/2005/8/layout/gear1"/>
    <dgm:cxn modelId="{D67219A2-DDFF-4C87-B249-4F7A11D6AB4A}" type="presParOf" srcId="{163F4872-8054-4277-949E-7C0B079CBB3B}" destId="{C6AA4D2D-9D4E-4C99-8382-C90DD61A27C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1F658-2F7D-44E7-B883-320DCD1748C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45D45-3EBB-41AC-8E61-0AEFCBF19251}">
      <dgm:prSet phldrT="[Text]"/>
      <dgm:spPr/>
      <dgm:t>
        <a:bodyPr/>
        <a:lstStyle/>
        <a:p>
          <a:r>
            <a:rPr lang="en-US" dirty="0"/>
            <a:t>Write</a:t>
          </a:r>
        </a:p>
      </dgm:t>
    </dgm:pt>
    <dgm:pt modelId="{F5320585-5415-44D5-BEBC-F0B03F7AA6B7}" type="parTrans" cxnId="{BD5AD483-E7F2-4D89-9D94-FF607C01C461}">
      <dgm:prSet/>
      <dgm:spPr/>
      <dgm:t>
        <a:bodyPr/>
        <a:lstStyle/>
        <a:p>
          <a:endParaRPr lang="en-US"/>
        </a:p>
      </dgm:t>
    </dgm:pt>
    <dgm:pt modelId="{64CCB538-DC46-4AD7-889E-6BCA5A3355E5}" type="sibTrans" cxnId="{BD5AD483-E7F2-4D89-9D94-FF607C01C461}">
      <dgm:prSet/>
      <dgm:spPr/>
      <dgm:t>
        <a:bodyPr/>
        <a:lstStyle/>
        <a:p>
          <a:endParaRPr lang="en-US"/>
        </a:p>
      </dgm:t>
    </dgm:pt>
    <dgm:pt modelId="{3CE60FA3-4B09-437A-9275-A090E0340581}">
      <dgm:prSet phldrT="[Text]"/>
      <dgm:spPr/>
      <dgm:t>
        <a:bodyPr/>
        <a:lstStyle/>
        <a:p>
          <a:r>
            <a:rPr lang="en-US" dirty="0"/>
            <a:t>Edit</a:t>
          </a:r>
        </a:p>
      </dgm:t>
    </dgm:pt>
    <dgm:pt modelId="{D2F1F0C6-D185-4794-9625-083F9EC5DAE9}" type="parTrans" cxnId="{BCD796BC-B60D-451F-BB78-09CE5547674E}">
      <dgm:prSet/>
      <dgm:spPr/>
      <dgm:t>
        <a:bodyPr/>
        <a:lstStyle/>
        <a:p>
          <a:endParaRPr lang="en-US"/>
        </a:p>
      </dgm:t>
    </dgm:pt>
    <dgm:pt modelId="{BCD2A35F-DCB7-4AE2-91B9-EA9155811761}" type="sibTrans" cxnId="{BCD796BC-B60D-451F-BB78-09CE5547674E}">
      <dgm:prSet/>
      <dgm:spPr/>
      <dgm:t>
        <a:bodyPr/>
        <a:lstStyle/>
        <a:p>
          <a:endParaRPr lang="en-US"/>
        </a:p>
      </dgm:t>
    </dgm:pt>
    <dgm:pt modelId="{6A813414-274B-4C4D-9686-59CDE7FAF465}">
      <dgm:prSet phldrT="[Text]"/>
      <dgm:spPr/>
      <dgm:t>
        <a:bodyPr/>
        <a:lstStyle/>
        <a:p>
          <a:r>
            <a:rPr lang="en-US" dirty="0"/>
            <a:t>Repeat</a:t>
          </a:r>
        </a:p>
      </dgm:t>
    </dgm:pt>
    <dgm:pt modelId="{253516D9-1406-441E-96A3-0A940049BA21}" type="parTrans" cxnId="{A0B32B01-AE87-4B54-B6E8-1D53A302F20D}">
      <dgm:prSet/>
      <dgm:spPr/>
      <dgm:t>
        <a:bodyPr/>
        <a:lstStyle/>
        <a:p>
          <a:endParaRPr lang="en-US"/>
        </a:p>
      </dgm:t>
    </dgm:pt>
    <dgm:pt modelId="{23AF0AB6-A78E-4885-A5E1-35E88A169D24}" type="sibTrans" cxnId="{A0B32B01-AE87-4B54-B6E8-1D53A302F20D}">
      <dgm:prSet/>
      <dgm:spPr/>
      <dgm:t>
        <a:bodyPr/>
        <a:lstStyle/>
        <a:p>
          <a:endParaRPr lang="en-US"/>
        </a:p>
      </dgm:t>
    </dgm:pt>
    <dgm:pt modelId="{E6274E90-47C5-4DAC-9C2F-64EC7373C008}">
      <dgm:prSet phldrT="[Text]"/>
      <dgm:spPr/>
      <dgm:t>
        <a:bodyPr/>
        <a:lstStyle/>
        <a:p>
          <a:r>
            <a:rPr lang="en-US" dirty="0"/>
            <a:t>Read</a:t>
          </a:r>
        </a:p>
      </dgm:t>
    </dgm:pt>
    <dgm:pt modelId="{A9552565-EAAF-4F82-A76A-88B7DC831387}" type="parTrans" cxnId="{BD20D812-4CF4-4D06-A7B3-D450291E0F60}">
      <dgm:prSet/>
      <dgm:spPr/>
      <dgm:t>
        <a:bodyPr/>
        <a:lstStyle/>
        <a:p>
          <a:endParaRPr lang="en-US"/>
        </a:p>
      </dgm:t>
    </dgm:pt>
    <dgm:pt modelId="{C9CFDA28-5DC5-4F6D-BB17-2214DCAA8903}" type="sibTrans" cxnId="{BD20D812-4CF4-4D06-A7B3-D450291E0F60}">
      <dgm:prSet/>
      <dgm:spPr/>
      <dgm:t>
        <a:bodyPr/>
        <a:lstStyle/>
        <a:p>
          <a:endParaRPr lang="en-US"/>
        </a:p>
      </dgm:t>
    </dgm:pt>
    <dgm:pt modelId="{A38D731C-B9BE-486A-B762-8DEAB0AF7E85}" type="pres">
      <dgm:prSet presAssocID="{6CE1F658-2F7D-44E7-B883-320DCD1748C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6AB74E-A2D2-4453-8847-C4E6D7D32C90}" type="pres">
      <dgm:prSet presAssocID="{A4445D45-3EBB-41AC-8E61-0AEFCBF19251}" presName="Accent1" presStyleCnt="0"/>
      <dgm:spPr/>
    </dgm:pt>
    <dgm:pt modelId="{A0E4A26B-D838-4A64-93BA-05CABFAB10A0}" type="pres">
      <dgm:prSet presAssocID="{A4445D45-3EBB-41AC-8E61-0AEFCBF19251}" presName="Accent" presStyleLbl="node1" presStyleIdx="0" presStyleCnt="4"/>
      <dgm:spPr/>
    </dgm:pt>
    <dgm:pt modelId="{D6785918-9A5E-45BE-A1C9-DEEDC882E9E9}" type="pres">
      <dgm:prSet presAssocID="{A4445D45-3EBB-41AC-8E61-0AEFCBF1925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AD897-6F54-4A17-8977-C434F7273301}" type="pres">
      <dgm:prSet presAssocID="{E6274E90-47C5-4DAC-9C2F-64EC7373C008}" presName="Accent2" presStyleCnt="0"/>
      <dgm:spPr/>
    </dgm:pt>
    <dgm:pt modelId="{14AD60F3-0FD4-4CAA-BE66-521ED4951C1E}" type="pres">
      <dgm:prSet presAssocID="{E6274E90-47C5-4DAC-9C2F-64EC7373C008}" presName="Accent" presStyleLbl="node1" presStyleIdx="1" presStyleCnt="4"/>
      <dgm:spPr/>
    </dgm:pt>
    <dgm:pt modelId="{4AF7A3E5-1135-4436-A19B-782812497240}" type="pres">
      <dgm:prSet presAssocID="{E6274E90-47C5-4DAC-9C2F-64EC7373C00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DF87E-0F23-489C-96E9-42E88F581364}" type="pres">
      <dgm:prSet presAssocID="{3CE60FA3-4B09-437A-9275-A090E0340581}" presName="Accent3" presStyleCnt="0"/>
      <dgm:spPr/>
    </dgm:pt>
    <dgm:pt modelId="{79FFE464-2FF5-4B96-A108-EAA87414D43C}" type="pres">
      <dgm:prSet presAssocID="{3CE60FA3-4B09-437A-9275-A090E0340581}" presName="Accent" presStyleLbl="node1" presStyleIdx="2" presStyleCnt="4" custLinFactNeighborX="0" custLinFactNeighborY="-1583"/>
      <dgm:spPr/>
    </dgm:pt>
    <dgm:pt modelId="{FAF2D108-017C-4656-BC87-0E995F2089AB}" type="pres">
      <dgm:prSet presAssocID="{3CE60FA3-4B09-437A-9275-A090E034058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7C56A-EB55-467C-B328-6D31419E62A9}" type="pres">
      <dgm:prSet presAssocID="{6A813414-274B-4C4D-9686-59CDE7FAF465}" presName="Accent4" presStyleCnt="0"/>
      <dgm:spPr/>
    </dgm:pt>
    <dgm:pt modelId="{9F0EBFC0-FE81-472E-AA8D-83C8EC3A5FF5}" type="pres">
      <dgm:prSet presAssocID="{6A813414-274B-4C4D-9686-59CDE7FAF465}" presName="Accent" presStyleLbl="node1" presStyleIdx="3" presStyleCnt="4"/>
      <dgm:spPr/>
    </dgm:pt>
    <dgm:pt modelId="{6C03F840-ECCA-41CD-866C-A5EC65792464}" type="pres">
      <dgm:prSet presAssocID="{6A813414-274B-4C4D-9686-59CDE7FAF465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1D8AB-A6F6-4A19-828B-B7B0A8B33179}" type="presOf" srcId="{6A813414-274B-4C4D-9686-59CDE7FAF465}" destId="{6C03F840-ECCA-41CD-866C-A5EC65792464}" srcOrd="0" destOrd="0" presId="urn:microsoft.com/office/officeart/2009/layout/CircleArrowProcess"/>
    <dgm:cxn modelId="{BD20D812-4CF4-4D06-A7B3-D450291E0F60}" srcId="{6CE1F658-2F7D-44E7-B883-320DCD1748CD}" destId="{E6274E90-47C5-4DAC-9C2F-64EC7373C008}" srcOrd="1" destOrd="0" parTransId="{A9552565-EAAF-4F82-A76A-88B7DC831387}" sibTransId="{C9CFDA28-5DC5-4F6D-BB17-2214DCAA8903}"/>
    <dgm:cxn modelId="{BD5AD483-E7F2-4D89-9D94-FF607C01C461}" srcId="{6CE1F658-2F7D-44E7-B883-320DCD1748CD}" destId="{A4445D45-3EBB-41AC-8E61-0AEFCBF19251}" srcOrd="0" destOrd="0" parTransId="{F5320585-5415-44D5-BEBC-F0B03F7AA6B7}" sibTransId="{64CCB538-DC46-4AD7-889E-6BCA5A3355E5}"/>
    <dgm:cxn modelId="{BCD796BC-B60D-451F-BB78-09CE5547674E}" srcId="{6CE1F658-2F7D-44E7-B883-320DCD1748CD}" destId="{3CE60FA3-4B09-437A-9275-A090E0340581}" srcOrd="2" destOrd="0" parTransId="{D2F1F0C6-D185-4794-9625-083F9EC5DAE9}" sibTransId="{BCD2A35F-DCB7-4AE2-91B9-EA9155811761}"/>
    <dgm:cxn modelId="{8A278521-EE05-46AC-9618-8DF6E3D11F6D}" type="presOf" srcId="{A4445D45-3EBB-41AC-8E61-0AEFCBF19251}" destId="{D6785918-9A5E-45BE-A1C9-DEEDC882E9E9}" srcOrd="0" destOrd="0" presId="urn:microsoft.com/office/officeart/2009/layout/CircleArrowProcess"/>
    <dgm:cxn modelId="{611B3E5A-0AC3-4CF4-A0B0-0D39ABCB5984}" type="presOf" srcId="{E6274E90-47C5-4DAC-9C2F-64EC7373C008}" destId="{4AF7A3E5-1135-4436-A19B-782812497240}" srcOrd="0" destOrd="0" presId="urn:microsoft.com/office/officeart/2009/layout/CircleArrowProcess"/>
    <dgm:cxn modelId="{08D90A94-CB8C-44E9-A8D6-458EEA54120E}" type="presOf" srcId="{6CE1F658-2F7D-44E7-B883-320DCD1748CD}" destId="{A38D731C-B9BE-486A-B762-8DEAB0AF7E85}" srcOrd="0" destOrd="0" presId="urn:microsoft.com/office/officeart/2009/layout/CircleArrowProcess"/>
    <dgm:cxn modelId="{1852EFF8-FF56-418D-B8D0-F6708A07AADF}" type="presOf" srcId="{3CE60FA3-4B09-437A-9275-A090E0340581}" destId="{FAF2D108-017C-4656-BC87-0E995F2089AB}" srcOrd="0" destOrd="0" presId="urn:microsoft.com/office/officeart/2009/layout/CircleArrowProcess"/>
    <dgm:cxn modelId="{A0B32B01-AE87-4B54-B6E8-1D53A302F20D}" srcId="{6CE1F658-2F7D-44E7-B883-320DCD1748CD}" destId="{6A813414-274B-4C4D-9686-59CDE7FAF465}" srcOrd="3" destOrd="0" parTransId="{253516D9-1406-441E-96A3-0A940049BA21}" sibTransId="{23AF0AB6-A78E-4885-A5E1-35E88A169D24}"/>
    <dgm:cxn modelId="{0F683C0D-838E-4813-9965-129230712A3A}" type="presParOf" srcId="{A38D731C-B9BE-486A-B762-8DEAB0AF7E85}" destId="{566AB74E-A2D2-4453-8847-C4E6D7D32C90}" srcOrd="0" destOrd="0" presId="urn:microsoft.com/office/officeart/2009/layout/CircleArrowProcess"/>
    <dgm:cxn modelId="{539C55C8-1993-4398-AC8F-B4C3741F41CB}" type="presParOf" srcId="{566AB74E-A2D2-4453-8847-C4E6D7D32C90}" destId="{A0E4A26B-D838-4A64-93BA-05CABFAB10A0}" srcOrd="0" destOrd="0" presId="urn:microsoft.com/office/officeart/2009/layout/CircleArrowProcess"/>
    <dgm:cxn modelId="{3A6BD07F-9145-415B-AB49-D4A58D74491A}" type="presParOf" srcId="{A38D731C-B9BE-486A-B762-8DEAB0AF7E85}" destId="{D6785918-9A5E-45BE-A1C9-DEEDC882E9E9}" srcOrd="1" destOrd="0" presId="urn:microsoft.com/office/officeart/2009/layout/CircleArrowProcess"/>
    <dgm:cxn modelId="{A043361F-BA59-4CB1-A2E9-C0AB2D63DCE8}" type="presParOf" srcId="{A38D731C-B9BE-486A-B762-8DEAB0AF7E85}" destId="{AC9AD897-6F54-4A17-8977-C434F7273301}" srcOrd="2" destOrd="0" presId="urn:microsoft.com/office/officeart/2009/layout/CircleArrowProcess"/>
    <dgm:cxn modelId="{6D25A4FF-9ABC-4300-BB92-5EE1ACDEDC1B}" type="presParOf" srcId="{AC9AD897-6F54-4A17-8977-C434F7273301}" destId="{14AD60F3-0FD4-4CAA-BE66-521ED4951C1E}" srcOrd="0" destOrd="0" presId="urn:microsoft.com/office/officeart/2009/layout/CircleArrowProcess"/>
    <dgm:cxn modelId="{AD4D0B46-2157-40B2-94F9-AE3CEC8AAD0B}" type="presParOf" srcId="{A38D731C-B9BE-486A-B762-8DEAB0AF7E85}" destId="{4AF7A3E5-1135-4436-A19B-782812497240}" srcOrd="3" destOrd="0" presId="urn:microsoft.com/office/officeart/2009/layout/CircleArrowProcess"/>
    <dgm:cxn modelId="{C966DF49-A6AC-4D10-BDBC-AD5D34573B09}" type="presParOf" srcId="{A38D731C-B9BE-486A-B762-8DEAB0AF7E85}" destId="{A3FDF87E-0F23-489C-96E9-42E88F581364}" srcOrd="4" destOrd="0" presId="urn:microsoft.com/office/officeart/2009/layout/CircleArrowProcess"/>
    <dgm:cxn modelId="{264F5DB4-3662-41B2-9739-1E66474CC7DB}" type="presParOf" srcId="{A3FDF87E-0F23-489C-96E9-42E88F581364}" destId="{79FFE464-2FF5-4B96-A108-EAA87414D43C}" srcOrd="0" destOrd="0" presId="urn:microsoft.com/office/officeart/2009/layout/CircleArrowProcess"/>
    <dgm:cxn modelId="{084E1AEA-9844-42EE-8797-54C44A990473}" type="presParOf" srcId="{A38D731C-B9BE-486A-B762-8DEAB0AF7E85}" destId="{FAF2D108-017C-4656-BC87-0E995F2089AB}" srcOrd="5" destOrd="0" presId="urn:microsoft.com/office/officeart/2009/layout/CircleArrowProcess"/>
    <dgm:cxn modelId="{F143A802-1694-4368-AF1A-5B85554A12EA}" type="presParOf" srcId="{A38D731C-B9BE-486A-B762-8DEAB0AF7E85}" destId="{3577C56A-EB55-467C-B328-6D31419E62A9}" srcOrd="6" destOrd="0" presId="urn:microsoft.com/office/officeart/2009/layout/CircleArrowProcess"/>
    <dgm:cxn modelId="{43BCAD30-F295-4B81-A930-DF55CF510A6A}" type="presParOf" srcId="{3577C56A-EB55-467C-B328-6D31419E62A9}" destId="{9F0EBFC0-FE81-472E-AA8D-83C8EC3A5FF5}" srcOrd="0" destOrd="0" presId="urn:microsoft.com/office/officeart/2009/layout/CircleArrowProcess"/>
    <dgm:cxn modelId="{AC9D1B2E-CF3C-4385-ABC3-42EB57EAE8A8}" type="presParOf" srcId="{A38D731C-B9BE-486A-B762-8DEAB0AF7E85}" destId="{6C03F840-ECCA-41CD-866C-A5EC6579246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D275-C0CF-4CEE-9BC7-970575E9C315}">
      <dsp:nvSpPr>
        <dsp:cNvPr id="0" name=""/>
        <dsp:cNvSpPr/>
      </dsp:nvSpPr>
      <dsp:spPr>
        <a:xfrm>
          <a:off x="3478" y="685270"/>
          <a:ext cx="2092412" cy="251089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Phase One</a:t>
          </a:r>
        </a:p>
      </dsp:txBody>
      <dsp:txXfrm rot="16200000">
        <a:off x="-816747" y="1505496"/>
        <a:ext cx="2058934" cy="418482"/>
      </dsp:txXfrm>
    </dsp:sp>
    <dsp:sp modelId="{6F479696-5B0F-47E0-9742-3D35B048A8FC}">
      <dsp:nvSpPr>
        <dsp:cNvPr id="0" name=""/>
        <dsp:cNvSpPr/>
      </dsp:nvSpPr>
      <dsp:spPr>
        <a:xfrm>
          <a:off x="421961" y="685270"/>
          <a:ext cx="1558847" cy="251089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Getting Started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421961" y="685270"/>
        <a:ext cx="1558847" cy="2510895"/>
      </dsp:txXfrm>
    </dsp:sp>
    <dsp:sp modelId="{99DCCEF4-5433-4272-A712-7F3E560999D3}">
      <dsp:nvSpPr>
        <dsp:cNvPr id="0" name=""/>
        <dsp:cNvSpPr/>
      </dsp:nvSpPr>
      <dsp:spPr>
        <a:xfrm>
          <a:off x="2169125" y="685270"/>
          <a:ext cx="2092412" cy="251089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Phase Two</a:t>
          </a:r>
        </a:p>
      </dsp:txBody>
      <dsp:txXfrm rot="16200000">
        <a:off x="1348900" y="1505496"/>
        <a:ext cx="2058934" cy="418482"/>
      </dsp:txXfrm>
    </dsp:sp>
    <dsp:sp modelId="{519767C2-0148-4F94-A3F1-F69A3697C1F0}">
      <dsp:nvSpPr>
        <dsp:cNvPr id="0" name=""/>
        <dsp:cNvSpPr/>
      </dsp:nvSpPr>
      <dsp:spPr>
        <a:xfrm rot="5400000">
          <a:off x="1995201" y="2679518"/>
          <a:ext cx="368773" cy="3138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BCBA8-A186-427B-BF46-1445362B4EE4}">
      <dsp:nvSpPr>
        <dsp:cNvPr id="0" name=""/>
        <dsp:cNvSpPr/>
      </dsp:nvSpPr>
      <dsp:spPr>
        <a:xfrm>
          <a:off x="2587608" y="685270"/>
          <a:ext cx="1558847" cy="251089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Development and Writing</a:t>
          </a:r>
        </a:p>
      </dsp:txBody>
      <dsp:txXfrm>
        <a:off x="2587608" y="685270"/>
        <a:ext cx="1558847" cy="2510895"/>
      </dsp:txXfrm>
    </dsp:sp>
    <dsp:sp modelId="{5D346EA1-49BC-484C-9A89-7A016197A5F0}">
      <dsp:nvSpPr>
        <dsp:cNvPr id="0" name=""/>
        <dsp:cNvSpPr/>
      </dsp:nvSpPr>
      <dsp:spPr>
        <a:xfrm>
          <a:off x="4334773" y="685270"/>
          <a:ext cx="2092412" cy="251089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Phase Three</a:t>
          </a:r>
        </a:p>
      </dsp:txBody>
      <dsp:txXfrm rot="16200000">
        <a:off x="3514547" y="1505496"/>
        <a:ext cx="2058934" cy="418482"/>
      </dsp:txXfrm>
    </dsp:sp>
    <dsp:sp modelId="{DEE50D7A-263C-4798-89DA-4041FE063DC0}">
      <dsp:nvSpPr>
        <dsp:cNvPr id="0" name=""/>
        <dsp:cNvSpPr/>
      </dsp:nvSpPr>
      <dsp:spPr>
        <a:xfrm rot="5400000">
          <a:off x="4160848" y="2679518"/>
          <a:ext cx="368773" cy="3138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23A34-0929-4154-B2F9-D20D402C81A9}">
      <dsp:nvSpPr>
        <dsp:cNvPr id="0" name=""/>
        <dsp:cNvSpPr/>
      </dsp:nvSpPr>
      <dsp:spPr>
        <a:xfrm>
          <a:off x="4753255" y="685270"/>
          <a:ext cx="1558847" cy="251089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Approvals and Submission</a:t>
          </a:r>
        </a:p>
      </dsp:txBody>
      <dsp:txXfrm>
        <a:off x="4753255" y="685270"/>
        <a:ext cx="1558847" cy="2510895"/>
      </dsp:txXfrm>
    </dsp:sp>
    <dsp:sp modelId="{A206CADF-B8AF-41AF-BB27-99A6177F1926}">
      <dsp:nvSpPr>
        <dsp:cNvPr id="0" name=""/>
        <dsp:cNvSpPr/>
      </dsp:nvSpPr>
      <dsp:spPr>
        <a:xfrm>
          <a:off x="6500420" y="685270"/>
          <a:ext cx="2092412" cy="251089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Phase Four</a:t>
          </a:r>
        </a:p>
      </dsp:txBody>
      <dsp:txXfrm rot="16200000">
        <a:off x="5680194" y="1505496"/>
        <a:ext cx="2058934" cy="418482"/>
      </dsp:txXfrm>
    </dsp:sp>
    <dsp:sp modelId="{AAC5F453-2FB2-4D90-BB74-C1C222BC171D}">
      <dsp:nvSpPr>
        <dsp:cNvPr id="0" name=""/>
        <dsp:cNvSpPr/>
      </dsp:nvSpPr>
      <dsp:spPr>
        <a:xfrm rot="5400000">
          <a:off x="6326495" y="2679518"/>
          <a:ext cx="368773" cy="3138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2D60B-BF81-43AE-9920-D4F651636156}">
      <dsp:nvSpPr>
        <dsp:cNvPr id="0" name=""/>
        <dsp:cNvSpPr/>
      </dsp:nvSpPr>
      <dsp:spPr>
        <a:xfrm>
          <a:off x="6918903" y="685270"/>
          <a:ext cx="1558847" cy="251089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Award</a:t>
          </a:r>
        </a:p>
      </dsp:txBody>
      <dsp:txXfrm>
        <a:off x="6918903" y="685270"/>
        <a:ext cx="1558847" cy="2510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5ED8A-D63B-4B48-9F84-F16511C1CE6B}">
      <dsp:nvSpPr>
        <dsp:cNvPr id="0" name=""/>
        <dsp:cNvSpPr/>
      </dsp:nvSpPr>
      <dsp:spPr>
        <a:xfrm>
          <a:off x="2569694" y="1996271"/>
          <a:ext cx="3002751" cy="288589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resources</a:t>
          </a:r>
        </a:p>
      </dsp:txBody>
      <dsp:txXfrm>
        <a:off x="3164647" y="2672279"/>
        <a:ext cx="1812845" cy="1483412"/>
      </dsp:txXfrm>
    </dsp:sp>
    <dsp:sp modelId="{BEC66475-6DB2-4941-8796-591FD2BAFE86}">
      <dsp:nvSpPr>
        <dsp:cNvPr id="0" name=""/>
        <dsp:cNvSpPr/>
      </dsp:nvSpPr>
      <dsp:spPr>
        <a:xfrm>
          <a:off x="5515986" y="2177355"/>
          <a:ext cx="2180178" cy="218017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$$$</a:t>
          </a:r>
        </a:p>
      </dsp:txBody>
      <dsp:txXfrm>
        <a:off x="6064852" y="2729539"/>
        <a:ext cx="1082446" cy="1075810"/>
      </dsp:txXfrm>
    </dsp:sp>
    <dsp:sp modelId="{1E268BF1-3449-4D90-BC7D-D23E9AF475A8}">
      <dsp:nvSpPr>
        <dsp:cNvPr id="0" name=""/>
        <dsp:cNvSpPr/>
      </dsp:nvSpPr>
      <dsp:spPr>
        <a:xfrm rot="20700000">
          <a:off x="4200710" y="247230"/>
          <a:ext cx="2136129" cy="213612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idea</a:t>
          </a:r>
        </a:p>
      </dsp:txBody>
      <dsp:txXfrm rot="-20700000">
        <a:off x="4669226" y="715746"/>
        <a:ext cx="1199098" cy="1199098"/>
      </dsp:txXfrm>
    </dsp:sp>
    <dsp:sp modelId="{CA2E8CC3-5FB7-4A3F-BC8B-E1BF5A53F61B}">
      <dsp:nvSpPr>
        <dsp:cNvPr id="0" name=""/>
        <dsp:cNvSpPr/>
      </dsp:nvSpPr>
      <dsp:spPr>
        <a:xfrm rot="785576">
          <a:off x="5438168" y="1901734"/>
          <a:ext cx="2796949" cy="2922844"/>
        </a:xfrm>
        <a:prstGeom prst="circularArrow">
          <a:avLst>
            <a:gd name="adj1" fmla="val 4687"/>
            <a:gd name="adj2" fmla="val 299029"/>
            <a:gd name="adj3" fmla="val 2539770"/>
            <a:gd name="adj4" fmla="val 15811334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AE815-416A-4EBA-9454-7A9DEE4B28DB}">
      <dsp:nvSpPr>
        <dsp:cNvPr id="0" name=""/>
        <dsp:cNvSpPr/>
      </dsp:nvSpPr>
      <dsp:spPr>
        <a:xfrm rot="1104522">
          <a:off x="2326101" y="1397678"/>
          <a:ext cx="2787903" cy="2787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A4D2D-9D4E-4C99-8382-C90DD61A27C4}">
      <dsp:nvSpPr>
        <dsp:cNvPr id="0" name=""/>
        <dsp:cNvSpPr/>
      </dsp:nvSpPr>
      <dsp:spPr>
        <a:xfrm rot="1158039">
          <a:off x="3516127" y="-5566"/>
          <a:ext cx="3005920" cy="3005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5ED8A-D63B-4B48-9F84-F16511C1CE6B}">
      <dsp:nvSpPr>
        <dsp:cNvPr id="0" name=""/>
        <dsp:cNvSpPr/>
      </dsp:nvSpPr>
      <dsp:spPr>
        <a:xfrm>
          <a:off x="2569694" y="1996271"/>
          <a:ext cx="3002751" cy="288589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resources</a:t>
          </a:r>
        </a:p>
      </dsp:txBody>
      <dsp:txXfrm>
        <a:off x="3164647" y="2672279"/>
        <a:ext cx="1812845" cy="1483412"/>
      </dsp:txXfrm>
    </dsp:sp>
    <dsp:sp modelId="{BEC66475-6DB2-4941-8796-591FD2BAFE86}">
      <dsp:nvSpPr>
        <dsp:cNvPr id="0" name=""/>
        <dsp:cNvSpPr/>
      </dsp:nvSpPr>
      <dsp:spPr>
        <a:xfrm>
          <a:off x="5515986" y="2177355"/>
          <a:ext cx="2180178" cy="21801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$$$</a:t>
          </a:r>
        </a:p>
      </dsp:txBody>
      <dsp:txXfrm>
        <a:off x="6064852" y="2729539"/>
        <a:ext cx="1082446" cy="1075810"/>
      </dsp:txXfrm>
    </dsp:sp>
    <dsp:sp modelId="{1E268BF1-3449-4D90-BC7D-D23E9AF475A8}">
      <dsp:nvSpPr>
        <dsp:cNvPr id="0" name=""/>
        <dsp:cNvSpPr/>
      </dsp:nvSpPr>
      <dsp:spPr>
        <a:xfrm rot="20700000">
          <a:off x="4200710" y="247230"/>
          <a:ext cx="2136129" cy="213612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idea</a:t>
          </a:r>
        </a:p>
      </dsp:txBody>
      <dsp:txXfrm rot="-20700000">
        <a:off x="4669226" y="715746"/>
        <a:ext cx="1199098" cy="1199098"/>
      </dsp:txXfrm>
    </dsp:sp>
    <dsp:sp modelId="{CA2E8CC3-5FB7-4A3F-BC8B-E1BF5A53F61B}">
      <dsp:nvSpPr>
        <dsp:cNvPr id="0" name=""/>
        <dsp:cNvSpPr/>
      </dsp:nvSpPr>
      <dsp:spPr>
        <a:xfrm rot="11624841">
          <a:off x="1798819" y="1542292"/>
          <a:ext cx="3837113" cy="3837113"/>
        </a:xfrm>
        <a:prstGeom prst="circularArrow">
          <a:avLst>
            <a:gd name="adj1" fmla="val 4687"/>
            <a:gd name="adj2" fmla="val 299029"/>
            <a:gd name="adj3" fmla="val 2539770"/>
            <a:gd name="adj4" fmla="val 158113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AE815-416A-4EBA-9454-7A9DEE4B28DB}">
      <dsp:nvSpPr>
        <dsp:cNvPr id="0" name=""/>
        <dsp:cNvSpPr/>
      </dsp:nvSpPr>
      <dsp:spPr>
        <a:xfrm rot="7811304">
          <a:off x="5452205" y="1750989"/>
          <a:ext cx="2787903" cy="2787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A4D2D-9D4E-4C99-8382-C90DD61A27C4}">
      <dsp:nvSpPr>
        <dsp:cNvPr id="0" name=""/>
        <dsp:cNvSpPr/>
      </dsp:nvSpPr>
      <dsp:spPr>
        <a:xfrm rot="1158039">
          <a:off x="3516127" y="-5566"/>
          <a:ext cx="3005920" cy="3005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4A26B-D838-4A64-93BA-05CABFAB10A0}">
      <dsp:nvSpPr>
        <dsp:cNvPr id="0" name=""/>
        <dsp:cNvSpPr/>
      </dsp:nvSpPr>
      <dsp:spPr>
        <a:xfrm>
          <a:off x="1629959" y="0"/>
          <a:ext cx="1146962" cy="11470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85918-9A5E-45BE-A1C9-DEEDC882E9E9}">
      <dsp:nvSpPr>
        <dsp:cNvPr id="0" name=""/>
        <dsp:cNvSpPr/>
      </dsp:nvSpPr>
      <dsp:spPr>
        <a:xfrm>
          <a:off x="1883190" y="415211"/>
          <a:ext cx="640069" cy="32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Write</a:t>
          </a:r>
        </a:p>
      </dsp:txBody>
      <dsp:txXfrm>
        <a:off x="1883190" y="415211"/>
        <a:ext cx="640069" cy="320001"/>
      </dsp:txXfrm>
    </dsp:sp>
    <dsp:sp modelId="{14AD60F3-0FD4-4CAA-BE66-521ED4951C1E}">
      <dsp:nvSpPr>
        <dsp:cNvPr id="0" name=""/>
        <dsp:cNvSpPr/>
      </dsp:nvSpPr>
      <dsp:spPr>
        <a:xfrm>
          <a:off x="1311323" y="659167"/>
          <a:ext cx="1146962" cy="11470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7A3E5-1135-4436-A19B-782812497240}">
      <dsp:nvSpPr>
        <dsp:cNvPr id="0" name=""/>
        <dsp:cNvSpPr/>
      </dsp:nvSpPr>
      <dsp:spPr>
        <a:xfrm>
          <a:off x="1563263" y="1075595"/>
          <a:ext cx="640069" cy="32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Read</a:t>
          </a:r>
        </a:p>
      </dsp:txBody>
      <dsp:txXfrm>
        <a:off x="1563263" y="1075595"/>
        <a:ext cx="640069" cy="320001"/>
      </dsp:txXfrm>
    </dsp:sp>
    <dsp:sp modelId="{79FFE464-2FF5-4B96-A108-EAA87414D43C}">
      <dsp:nvSpPr>
        <dsp:cNvPr id="0" name=""/>
        <dsp:cNvSpPr/>
      </dsp:nvSpPr>
      <dsp:spPr>
        <a:xfrm>
          <a:off x="1629959" y="1302609"/>
          <a:ext cx="1146962" cy="114707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2D108-017C-4656-BC87-0E995F2089AB}">
      <dsp:nvSpPr>
        <dsp:cNvPr id="0" name=""/>
        <dsp:cNvSpPr/>
      </dsp:nvSpPr>
      <dsp:spPr>
        <a:xfrm>
          <a:off x="1883190" y="1735979"/>
          <a:ext cx="640069" cy="32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Edit</a:t>
          </a:r>
        </a:p>
      </dsp:txBody>
      <dsp:txXfrm>
        <a:off x="1883190" y="1735979"/>
        <a:ext cx="640069" cy="320001"/>
      </dsp:txXfrm>
    </dsp:sp>
    <dsp:sp modelId="{9F0EBFC0-FE81-472E-AA8D-83C8EC3A5FF5}">
      <dsp:nvSpPr>
        <dsp:cNvPr id="0" name=""/>
        <dsp:cNvSpPr/>
      </dsp:nvSpPr>
      <dsp:spPr>
        <a:xfrm>
          <a:off x="1393079" y="2055981"/>
          <a:ext cx="985384" cy="9858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3F840-ECCA-41CD-866C-A5EC65792464}">
      <dsp:nvSpPr>
        <dsp:cNvPr id="0" name=""/>
        <dsp:cNvSpPr/>
      </dsp:nvSpPr>
      <dsp:spPr>
        <a:xfrm>
          <a:off x="1563263" y="2396363"/>
          <a:ext cx="640069" cy="32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Repeat</a:t>
          </a:r>
        </a:p>
      </dsp:txBody>
      <dsp:txXfrm>
        <a:off x="1563263" y="2396363"/>
        <a:ext cx="640069" cy="32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2F36595-6A12-4D3C-9D0B-F390754346B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D9E3396-2FC0-4372-8B96-4D6C262F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5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29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24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3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0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0484-B09C-4E46-A857-C748D5B7DF2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D6AA4C-E615-470C-B0D3-6C9BDF4CC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rants.gov/2016/12/06/what-is-a-research-grant/" TargetMode="External"/><Relationship Id="rId2" Type="http://schemas.openxmlformats.org/officeDocument/2006/relationships/hyperlink" Target="https://www.grants.gov/web/grants/learn-grants/grant-making-agenci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learn-grants/grant-making-agencies.html" TargetMode="External"/><Relationship Id="rId2" Type="http://schemas.openxmlformats.org/officeDocument/2006/relationships/hyperlink" Target="http://www.easternct.edu/grants/federal_lin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sternct.edu/grants/foundation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undationcenter.org/" TargetMode="External"/><Relationship Id="rId2" Type="http://schemas.openxmlformats.org/officeDocument/2006/relationships/hyperlink" Target="http://www.grantforward.com/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nts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ct.edu/gra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ffersch@easternct.edu" TargetMode="External"/><Relationship Id="rId2" Type="http://schemas.openxmlformats.org/officeDocument/2006/relationships/hyperlink" Target="http://www.easternct.edu/grants/files/2014/04/Approval-Form-2016.d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htm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nct.edu/grants/" TargetMode="External"/><Relationship Id="rId2" Type="http://schemas.openxmlformats.org/officeDocument/2006/relationships/hyperlink" Target="http://www.easternct.edu/grants/files/2014/04/Approval-Form-2016.do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oored@easternct.edu" TargetMode="External"/><Relationship Id="rId2" Type="http://schemas.openxmlformats.org/officeDocument/2006/relationships/hyperlink" Target="mailto:jeffersch@easternct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ct.edu/grants/files/2014/04/Approval-Form-2016.d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71" y="2404534"/>
            <a:ext cx="8072732" cy="1646302"/>
          </a:xfrm>
        </p:spPr>
        <p:txBody>
          <a:bodyPr/>
          <a:lstStyle/>
          <a:p>
            <a:r>
              <a:rPr lang="en-US" dirty="0"/>
              <a:t>Incentive Program </a:t>
            </a:r>
            <a:br>
              <a:rPr lang="en-US" dirty="0"/>
            </a:br>
            <a:r>
              <a:rPr lang="en-US" dirty="0"/>
              <a:t>&amp; Grant Process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Eastern Connecticut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353"/>
          </a:xfrm>
        </p:spPr>
        <p:txBody>
          <a:bodyPr>
            <a:noAutofit/>
          </a:bodyPr>
          <a:lstStyle/>
          <a:p>
            <a:r>
              <a:rPr lang="en-US" sz="4800" dirty="0"/>
              <a:t>Two basic types of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673" y="1764921"/>
            <a:ext cx="8596668" cy="4002034"/>
          </a:xfrm>
        </p:spPr>
        <p:txBody>
          <a:bodyPr>
            <a:noAutofit/>
          </a:bodyPr>
          <a:lstStyle/>
          <a:p>
            <a:r>
              <a:rPr lang="en-US" sz="2400" b="1" dirty="0"/>
              <a:t>Research or Development Grant</a:t>
            </a:r>
          </a:p>
          <a:p>
            <a:pPr lvl="1"/>
            <a:r>
              <a:rPr lang="en-US" sz="2000" dirty="0"/>
              <a:t>Fund research</a:t>
            </a:r>
          </a:p>
          <a:p>
            <a:pPr lvl="1"/>
            <a:r>
              <a:rPr lang="en-US" sz="2000" dirty="0"/>
              <a:t>Both private foundations and </a:t>
            </a:r>
            <a:r>
              <a:rPr lang="en-US" sz="2000" dirty="0">
                <a:hlinkClick r:id="rId2"/>
              </a:rPr>
              <a:t>government agencies</a:t>
            </a:r>
            <a:r>
              <a:rPr lang="en-US" sz="2000" dirty="0"/>
              <a:t> support research</a:t>
            </a:r>
          </a:p>
          <a:p>
            <a:pPr lvl="1"/>
            <a:r>
              <a:rPr lang="en-US" sz="2000" dirty="0">
                <a:hlinkClick r:id="rId3"/>
              </a:rPr>
              <a:t>https://blog.grants.gov/2016/12/06/what-is-a-research-grant/</a:t>
            </a:r>
            <a:r>
              <a:rPr lang="en-US" sz="2000" dirty="0"/>
              <a:t> </a:t>
            </a:r>
          </a:p>
          <a:p>
            <a:r>
              <a:rPr lang="en-US" sz="2400" b="1" dirty="0"/>
              <a:t>Project or Program </a:t>
            </a:r>
            <a:r>
              <a:rPr lang="en-US" sz="2400" b="1" dirty="0" smtClean="0"/>
              <a:t>Grant</a:t>
            </a:r>
            <a:endParaRPr lang="en-US" sz="2400" b="1" dirty="0"/>
          </a:p>
          <a:p>
            <a:pPr lvl="1"/>
            <a:r>
              <a:rPr lang="en-US" sz="2000" dirty="0"/>
              <a:t>Fund programs (activities) or capital projects (buildings, equipment)</a:t>
            </a:r>
          </a:p>
          <a:p>
            <a:pPr lvl="1"/>
            <a:r>
              <a:rPr lang="en-US" sz="2000" dirty="0"/>
              <a:t>Both private foundations and government agencies support projects</a:t>
            </a:r>
          </a:p>
        </p:txBody>
      </p:sp>
    </p:spTree>
    <p:extLst>
      <p:ext uri="{BB962C8B-B14F-4D97-AF65-F5344CB8AC3E}">
        <p14:creationId xmlns:p14="http://schemas.microsoft.com/office/powerpoint/2010/main" val="37222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391"/>
          </a:xfrm>
        </p:spPr>
        <p:txBody>
          <a:bodyPr/>
          <a:lstStyle/>
          <a:p>
            <a:r>
              <a:rPr lang="en-US" dirty="0"/>
              <a:t>Two basic types of funders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17" y="1579717"/>
            <a:ext cx="8596668" cy="4580870"/>
          </a:xfrm>
        </p:spPr>
        <p:txBody>
          <a:bodyPr>
            <a:normAutofit/>
          </a:bodyPr>
          <a:lstStyle/>
          <a:p>
            <a:r>
              <a:rPr lang="en-US" sz="2100" b="1" dirty="0">
                <a:hlinkClick r:id="rId2"/>
              </a:rPr>
              <a:t>Government Agencies</a:t>
            </a:r>
            <a:endParaRPr lang="en-US" sz="2100" b="1" dirty="0"/>
          </a:p>
          <a:p>
            <a:pPr lvl="1"/>
            <a:r>
              <a:rPr lang="en-US" dirty="0"/>
              <a:t>Federal, State, and Local</a:t>
            </a:r>
          </a:p>
          <a:p>
            <a:pPr lvl="1"/>
            <a:r>
              <a:rPr lang="en-US" dirty="0"/>
              <a:t>Fund projects that meet an identified societal need (improve infrastructure, advance science through research, etc.)</a:t>
            </a:r>
          </a:p>
          <a:p>
            <a:pPr lvl="1"/>
            <a:r>
              <a:rPr lang="en-US" dirty="0">
                <a:hlinkClick r:id="rId3"/>
              </a:rPr>
              <a:t>https://www.grants.gov/web/grants/learn-grants/grant-making-agencies.html</a:t>
            </a:r>
            <a:r>
              <a:rPr lang="en-US" dirty="0"/>
              <a:t> </a:t>
            </a:r>
          </a:p>
          <a:p>
            <a:r>
              <a:rPr lang="en-US" sz="2100" b="1" dirty="0">
                <a:hlinkClick r:id="rId4"/>
              </a:rPr>
              <a:t>Private Foundations</a:t>
            </a:r>
            <a:endParaRPr lang="en-US" sz="2100" b="1" dirty="0"/>
          </a:p>
          <a:p>
            <a:pPr lvl="1"/>
            <a:r>
              <a:rPr lang="en-US" dirty="0"/>
              <a:t>Corporate Foundations</a:t>
            </a:r>
          </a:p>
          <a:p>
            <a:pPr lvl="2"/>
            <a:r>
              <a:rPr lang="en-US" dirty="0"/>
              <a:t>Businesses, banks, professional organizations</a:t>
            </a:r>
          </a:p>
          <a:p>
            <a:pPr lvl="2"/>
            <a:r>
              <a:rPr lang="en-US" dirty="0"/>
              <a:t>Fund projects as way to ‘give back’ to the community</a:t>
            </a:r>
          </a:p>
          <a:p>
            <a:pPr lvl="2"/>
            <a:r>
              <a:rPr lang="en-US" dirty="0"/>
              <a:t>Fund research or projects that advances their area of interest or expertise </a:t>
            </a:r>
          </a:p>
          <a:p>
            <a:pPr lvl="1"/>
            <a:r>
              <a:rPr lang="en-US" dirty="0"/>
              <a:t>Family Foundations/Trusts</a:t>
            </a:r>
          </a:p>
          <a:p>
            <a:pPr lvl="2"/>
            <a:r>
              <a:rPr lang="en-US" dirty="0"/>
              <a:t>Established as philanthropic entities to advance a cause and or family name </a:t>
            </a:r>
          </a:p>
        </p:txBody>
      </p:sp>
      <p:grpSp>
        <p:nvGrpSpPr>
          <p:cNvPr id="4" name="Group 3"/>
          <p:cNvGrpSpPr/>
          <p:nvPr/>
        </p:nvGrpSpPr>
        <p:grpSpPr>
          <a:xfrm rot="20740291">
            <a:off x="9159235" y="213926"/>
            <a:ext cx="1966640" cy="1892035"/>
            <a:chOff x="5515986" y="2177355"/>
            <a:chExt cx="2180178" cy="2180178"/>
          </a:xfrm>
        </p:grpSpPr>
        <p:sp>
          <p:nvSpPr>
            <p:cNvPr id="5" name="Shape 4"/>
            <p:cNvSpPr/>
            <p:nvPr/>
          </p:nvSpPr>
          <p:spPr>
            <a:xfrm>
              <a:off x="5515986" y="2177355"/>
              <a:ext cx="2180178" cy="2180178"/>
            </a:xfrm>
            <a:prstGeom prst="gear6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6" name="Shape 4"/>
            <p:cNvSpPr/>
            <p:nvPr/>
          </p:nvSpPr>
          <p:spPr>
            <a:xfrm>
              <a:off x="6064852" y="2729539"/>
              <a:ext cx="1082446" cy="10758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$$$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3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218"/>
          </a:xfrm>
        </p:spPr>
        <p:txBody>
          <a:bodyPr/>
          <a:lstStyle/>
          <a:p>
            <a:r>
              <a:rPr lang="en-US" dirty="0"/>
              <a:t>Other possible funding sources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706" y="1526744"/>
            <a:ext cx="8596668" cy="4707801"/>
          </a:xfrm>
        </p:spPr>
        <p:txBody>
          <a:bodyPr>
            <a:normAutofit/>
          </a:bodyPr>
          <a:lstStyle/>
          <a:p>
            <a:r>
              <a:rPr lang="en-US" dirty="0"/>
              <a:t>Public Charitable Foundations/Trusts</a:t>
            </a:r>
          </a:p>
          <a:p>
            <a:pPr lvl="1"/>
            <a:r>
              <a:rPr lang="en-US" dirty="0"/>
              <a:t>Conduct direct service; some grant making activities</a:t>
            </a:r>
          </a:p>
          <a:p>
            <a:pPr lvl="1"/>
            <a:r>
              <a:rPr lang="en-US" dirty="0"/>
              <a:t>Derive their funding or support primarily from the general public, receiving grants from individuals, government, and private foundations</a:t>
            </a:r>
          </a:p>
          <a:p>
            <a:r>
              <a:rPr lang="en-US" dirty="0"/>
              <a:t>Sub-Awards – grants originating with a gov’t agency or private foundation</a:t>
            </a:r>
          </a:p>
          <a:p>
            <a:pPr lvl="1"/>
            <a:r>
              <a:rPr lang="en-US" dirty="0"/>
              <a:t>Universities, Non-profits</a:t>
            </a:r>
          </a:p>
          <a:p>
            <a:pPr lvl="1"/>
            <a:r>
              <a:rPr lang="en-US" dirty="0"/>
              <a:t>Collaborative projects or research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0740291">
            <a:off x="9159235" y="213926"/>
            <a:ext cx="1966640" cy="1892035"/>
            <a:chOff x="5515986" y="2177355"/>
            <a:chExt cx="2180178" cy="2180178"/>
          </a:xfrm>
        </p:grpSpPr>
        <p:sp>
          <p:nvSpPr>
            <p:cNvPr id="5" name="Shape 4"/>
            <p:cNvSpPr/>
            <p:nvPr/>
          </p:nvSpPr>
          <p:spPr>
            <a:xfrm>
              <a:off x="5515986" y="2177355"/>
              <a:ext cx="2180178" cy="2180178"/>
            </a:xfrm>
            <a:prstGeom prst="gear6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6" name="Shape 4"/>
            <p:cNvSpPr/>
            <p:nvPr/>
          </p:nvSpPr>
          <p:spPr>
            <a:xfrm>
              <a:off x="6064852" y="2729539"/>
              <a:ext cx="1082446" cy="10758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$$$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1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18" y="419776"/>
            <a:ext cx="7984011" cy="5691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5FCBEF"/>
                </a:solidFill>
                <a:ea typeface="+mj-ea"/>
                <a:cs typeface="+mj-cs"/>
              </a:rPr>
              <a:t>Conducting a </a:t>
            </a:r>
            <a:r>
              <a:rPr lang="en-US" sz="3600" dirty="0" smtClean="0">
                <a:solidFill>
                  <a:srgbClr val="5FCBEF"/>
                </a:solidFill>
                <a:ea typeface="+mj-ea"/>
                <a:cs typeface="+mj-cs"/>
              </a:rPr>
              <a:t>Search</a:t>
            </a:r>
          </a:p>
          <a:p>
            <a:r>
              <a:rPr lang="en-US" dirty="0" smtClean="0"/>
              <a:t>Think about professional associations/organizations</a:t>
            </a:r>
          </a:p>
          <a:p>
            <a:r>
              <a:rPr lang="en-US" dirty="0" smtClean="0"/>
              <a:t>Think about your characteristics as a researcher/applicant</a:t>
            </a:r>
          </a:p>
          <a:p>
            <a:r>
              <a:rPr lang="en-US" dirty="0" smtClean="0"/>
              <a:t>Talk to colleagues/network</a:t>
            </a:r>
          </a:p>
          <a:p>
            <a:r>
              <a:rPr lang="en-US" dirty="0" smtClean="0"/>
              <a:t>Scan field research for funding sources</a:t>
            </a:r>
          </a:p>
          <a:p>
            <a:r>
              <a:rPr lang="en-US" dirty="0"/>
              <a:t>Identify ‘key words’ to use for grant data </a:t>
            </a:r>
            <a:r>
              <a:rPr lang="en-US" dirty="0" smtClean="0"/>
              <a:t>bases</a:t>
            </a:r>
          </a:p>
          <a:p>
            <a:r>
              <a:rPr lang="en-US" dirty="0" smtClean="0"/>
              <a:t>Google </a:t>
            </a:r>
          </a:p>
          <a:p>
            <a:r>
              <a:rPr lang="en-US" dirty="0" smtClean="0"/>
              <a:t>Contact Grants Office to conduct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rgbClr val="5FCBEF"/>
                </a:solidFill>
                <a:ea typeface="+mj-ea"/>
                <a:cs typeface="+mj-cs"/>
              </a:rPr>
              <a:t>Searchable Data Bases</a:t>
            </a:r>
            <a:endParaRPr lang="en-US" dirty="0"/>
          </a:p>
          <a:p>
            <a:r>
              <a:rPr lang="en-US" b="1" dirty="0">
                <a:hlinkClick r:id="rId2"/>
              </a:rPr>
              <a:t>Grant Forward</a:t>
            </a:r>
            <a:r>
              <a:rPr lang="en-US" dirty="0"/>
              <a:t> – Grant Forward is a searchable funding database. Read the HELP file or contact the Grants Office for instructions on its use.</a:t>
            </a:r>
          </a:p>
          <a:p>
            <a:r>
              <a:rPr lang="en-US" b="1" dirty="0" smtClean="0">
                <a:hlinkClick r:id="rId3"/>
              </a:rPr>
              <a:t>Foundation </a:t>
            </a:r>
            <a:r>
              <a:rPr lang="en-US" b="1" dirty="0">
                <a:hlinkClick r:id="rId3"/>
              </a:rPr>
              <a:t>Center</a:t>
            </a:r>
            <a:r>
              <a:rPr lang="en-US" b="1" dirty="0"/>
              <a:t>– </a:t>
            </a:r>
            <a:r>
              <a:rPr lang="en-US" dirty="0"/>
              <a:t>The Grants Office has a subscription to the on-line search engine. Contact Grants office for help.</a:t>
            </a:r>
          </a:p>
          <a:p>
            <a:r>
              <a:rPr lang="en-US" b="1" dirty="0" err="1" smtClean="0">
                <a:hlinkClick r:id="rId4"/>
              </a:rPr>
              <a:t>Grants.Gov</a:t>
            </a:r>
            <a:r>
              <a:rPr lang="en-US" dirty="0" smtClean="0"/>
              <a:t> </a:t>
            </a:r>
            <a:r>
              <a:rPr lang="en-US" dirty="0"/>
              <a:t>– A government clearing house of all federal grants. </a:t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29214" y="2839564"/>
            <a:ext cx="3026682" cy="851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Eastern Process: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Contact Grants </a:t>
            </a:r>
            <a:r>
              <a:rPr 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Office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20740291">
            <a:off x="9159235" y="213926"/>
            <a:ext cx="1966640" cy="1892035"/>
            <a:chOff x="5515986" y="2177355"/>
            <a:chExt cx="2180178" cy="2180178"/>
          </a:xfrm>
        </p:grpSpPr>
        <p:sp>
          <p:nvSpPr>
            <p:cNvPr id="7" name="Shape 6"/>
            <p:cNvSpPr/>
            <p:nvPr/>
          </p:nvSpPr>
          <p:spPr>
            <a:xfrm>
              <a:off x="5515986" y="2177355"/>
              <a:ext cx="2180178" cy="2180178"/>
            </a:xfrm>
            <a:prstGeom prst="gear6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6064852" y="2729539"/>
              <a:ext cx="1082446" cy="10758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$$$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8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488"/>
          </a:xfrm>
        </p:spPr>
        <p:txBody>
          <a:bodyPr/>
          <a:lstStyle/>
          <a:p>
            <a:r>
              <a:rPr lang="en-US" dirty="0" smtClean="0"/>
              <a:t>Search Request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635" t="-2098" r="635" b="2098"/>
          <a:stretch/>
        </p:blipFill>
        <p:spPr>
          <a:xfrm>
            <a:off x="785465" y="1527718"/>
            <a:ext cx="3513389" cy="478387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35919" y="1527718"/>
            <a:ext cx="3597077" cy="47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16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 THREE:  Who can help me?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8" y="2073536"/>
            <a:ext cx="5508811" cy="33052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20904650">
            <a:off x="8155678" y="228884"/>
            <a:ext cx="3191608" cy="2968026"/>
            <a:chOff x="2569694" y="1996271"/>
            <a:chExt cx="3002751" cy="2885899"/>
          </a:xfrm>
          <a:solidFill>
            <a:schemeClr val="bg1"/>
          </a:solidFill>
        </p:grpSpPr>
        <p:sp>
          <p:nvSpPr>
            <p:cNvPr id="7" name="Shape 6"/>
            <p:cNvSpPr/>
            <p:nvPr/>
          </p:nvSpPr>
          <p:spPr>
            <a:xfrm>
              <a:off x="2569694" y="1996271"/>
              <a:ext cx="3002751" cy="288589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3164647" y="2672279"/>
              <a:ext cx="1812845" cy="14834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solidFill>
                    <a:schemeClr val="tx1"/>
                  </a:solidFill>
                </a:rPr>
                <a:t>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5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0612"/>
          </a:xfrm>
        </p:spPr>
        <p:txBody>
          <a:bodyPr>
            <a:normAutofit/>
          </a:bodyPr>
          <a:lstStyle/>
          <a:p>
            <a:r>
              <a:rPr lang="en-US" dirty="0"/>
              <a:t>Where can I get help me with my grant?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97" y="1470212"/>
            <a:ext cx="8596668" cy="48154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Grants Office – Christine Jeffers</a:t>
            </a:r>
          </a:p>
          <a:p>
            <a:pPr lvl="1"/>
            <a:r>
              <a:rPr lang="en-US" dirty="0"/>
              <a:t>Refine your idea  </a:t>
            </a:r>
          </a:p>
          <a:p>
            <a:pPr lvl="1"/>
            <a:r>
              <a:rPr lang="en-US" dirty="0"/>
              <a:t>Identify possible funders</a:t>
            </a:r>
          </a:p>
          <a:p>
            <a:pPr lvl="1"/>
            <a:r>
              <a:rPr lang="en-US" dirty="0"/>
              <a:t>Preliminary budget development</a:t>
            </a:r>
          </a:p>
          <a:p>
            <a:pPr lvl="1"/>
            <a:r>
              <a:rPr lang="en-US" dirty="0"/>
              <a:t>Support throughout the process</a:t>
            </a:r>
          </a:p>
          <a:p>
            <a:r>
              <a:rPr lang="en-US" dirty="0"/>
              <a:t>Grants Accountant – Diane Moore</a:t>
            </a:r>
          </a:p>
          <a:p>
            <a:pPr lvl="1"/>
            <a:r>
              <a:rPr lang="en-US" dirty="0"/>
              <a:t>Budget related questions</a:t>
            </a:r>
          </a:p>
          <a:p>
            <a:pPr lvl="1"/>
            <a:r>
              <a:rPr lang="en-US" dirty="0"/>
              <a:t>Budget approval</a:t>
            </a:r>
          </a:p>
          <a:p>
            <a:r>
              <a:rPr lang="en-US" dirty="0"/>
              <a:t>Your Department</a:t>
            </a:r>
          </a:p>
          <a:p>
            <a:pPr lvl="1"/>
            <a:r>
              <a:rPr lang="en-US" dirty="0"/>
              <a:t>Discuss ideas with mentor, department chair, department meetings</a:t>
            </a:r>
          </a:p>
          <a:p>
            <a:r>
              <a:rPr lang="en-US" dirty="0"/>
              <a:t>Colleagues</a:t>
            </a:r>
          </a:p>
          <a:p>
            <a:pPr lvl="1"/>
            <a:r>
              <a:rPr lang="en-US" dirty="0"/>
              <a:t>Find a </a:t>
            </a:r>
            <a:r>
              <a:rPr lang="en-US" dirty="0" smtClean="0"/>
              <a:t>peer/mentor  </a:t>
            </a:r>
            <a:endParaRPr lang="en-US" dirty="0"/>
          </a:p>
          <a:p>
            <a:r>
              <a:rPr lang="en-US" dirty="0"/>
              <a:t>Potential Funders</a:t>
            </a:r>
          </a:p>
          <a:p>
            <a:pPr lvl="1"/>
            <a:r>
              <a:rPr lang="en-US" dirty="0" smtClean="0"/>
              <a:t>Talk to potential funders abou</a:t>
            </a:r>
            <a:r>
              <a:rPr lang="en-US" dirty="0" smtClean="0"/>
              <a:t>t your project? </a:t>
            </a:r>
          </a:p>
          <a:p>
            <a:pPr lvl="2"/>
            <a:r>
              <a:rPr lang="en-US" dirty="0" smtClean="0"/>
              <a:t>Is </a:t>
            </a:r>
            <a:r>
              <a:rPr lang="en-US" dirty="0"/>
              <a:t>my project appropriate for this grant</a:t>
            </a:r>
            <a:r>
              <a:rPr lang="en-US" dirty="0" smtClean="0"/>
              <a:t>?   Guidance?  Resources?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0904650">
            <a:off x="8447124" y="983263"/>
            <a:ext cx="3191608" cy="2968026"/>
            <a:chOff x="2569694" y="1996271"/>
            <a:chExt cx="3002751" cy="2885899"/>
          </a:xfrm>
          <a:solidFill>
            <a:schemeClr val="bg1"/>
          </a:solidFill>
        </p:grpSpPr>
        <p:sp>
          <p:nvSpPr>
            <p:cNvPr id="5" name="Shape 4"/>
            <p:cNvSpPr/>
            <p:nvPr/>
          </p:nvSpPr>
          <p:spPr>
            <a:xfrm>
              <a:off x="2569694" y="1996271"/>
              <a:ext cx="3002751" cy="288589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hape 4"/>
            <p:cNvSpPr/>
            <p:nvPr/>
          </p:nvSpPr>
          <p:spPr>
            <a:xfrm>
              <a:off x="3164647" y="2672279"/>
              <a:ext cx="1812845" cy="14834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solidFill>
                    <a:schemeClr val="tx1"/>
                  </a:solidFill>
                </a:rPr>
                <a:t>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0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703570" y="2834640"/>
            <a:ext cx="3223260" cy="20459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43826"/>
              </p:ext>
            </p:extLst>
          </p:nvPr>
        </p:nvGraphicFramePr>
        <p:xfrm>
          <a:off x="-1670300" y="1407554"/>
          <a:ext cx="9640513" cy="545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42" y="2594610"/>
            <a:ext cx="2428875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86940" y="555907"/>
            <a:ext cx="2993669" cy="85164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Phase One  </a:t>
            </a:r>
            <a:r>
              <a:rPr lang="en-US" dirty="0">
                <a:solidFill>
                  <a:schemeClr val="tx1"/>
                </a:solidFill>
              </a:rPr>
              <a:t>							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8657" y="5599810"/>
            <a:ext cx="42995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Eastern Process</a:t>
            </a:r>
            <a:r>
              <a:rPr lang="en-US" sz="2400" dirty="0" smtClean="0">
                <a:solidFill>
                  <a:schemeClr val="accent1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Contact </a:t>
            </a:r>
            <a:r>
              <a:rPr lang="en-US" sz="2000" dirty="0"/>
              <a:t>Grants Office </a:t>
            </a:r>
          </a:p>
        </p:txBody>
      </p:sp>
    </p:spTree>
    <p:extLst>
      <p:ext uri="{BB962C8B-B14F-4D97-AF65-F5344CB8AC3E}">
        <p14:creationId xmlns:p14="http://schemas.microsoft.com/office/powerpoint/2010/main" val="13929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Two:  </a:t>
            </a:r>
            <a:r>
              <a:rPr lang="en-US" sz="5400" dirty="0"/>
              <a:t>Development and Writing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19" y="2503488"/>
            <a:ext cx="3762297" cy="3881437"/>
          </a:xfrm>
        </p:spPr>
      </p:pic>
    </p:spTree>
    <p:extLst>
      <p:ext uri="{BB962C8B-B14F-4D97-AF65-F5344CB8AC3E}">
        <p14:creationId xmlns:p14="http://schemas.microsoft.com/office/powerpoint/2010/main" val="29347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372"/>
          </a:xfrm>
        </p:spPr>
        <p:txBody>
          <a:bodyPr/>
          <a:lstStyle/>
          <a:p>
            <a:r>
              <a:rPr lang="en-US" dirty="0" smtClean="0"/>
              <a:t>Before I Start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8973"/>
            <a:ext cx="8596668" cy="4592390"/>
          </a:xfrm>
        </p:spPr>
        <p:txBody>
          <a:bodyPr/>
          <a:lstStyle/>
          <a:p>
            <a:r>
              <a:rPr lang="en-US" sz="2000" dirty="0" smtClean="0"/>
              <a:t>Confirm eligibility for the grant</a:t>
            </a:r>
          </a:p>
          <a:p>
            <a:pPr lvl="1"/>
            <a:r>
              <a:rPr lang="en-US" sz="2000" dirty="0" smtClean="0"/>
              <a:t>Double check the funders limitations, restrictions, and eligibility criterion</a:t>
            </a:r>
          </a:p>
          <a:p>
            <a:pPr lvl="1"/>
            <a:r>
              <a:rPr lang="en-US" sz="2000" dirty="0" smtClean="0"/>
              <a:t>If possible, communicate directly with the potential funder</a:t>
            </a:r>
          </a:p>
          <a:p>
            <a:pPr lvl="1"/>
            <a:r>
              <a:rPr lang="en-US" sz="2000" dirty="0" smtClean="0"/>
              <a:t>Check deadlines</a:t>
            </a:r>
          </a:p>
          <a:p>
            <a:pPr indent="-285750"/>
            <a:r>
              <a:rPr lang="en-US" sz="2000" dirty="0" smtClean="0"/>
              <a:t>Confirm University support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epartment chair and dean</a:t>
            </a:r>
          </a:p>
          <a:p>
            <a:pPr lvl="1"/>
            <a:r>
              <a:rPr lang="en-US" sz="2000" dirty="0" smtClean="0"/>
              <a:t>Review Grants Office</a:t>
            </a:r>
            <a:r>
              <a:rPr lang="en-US" sz="2000" dirty="0"/>
              <a:t> webpage:  </a:t>
            </a:r>
            <a:r>
              <a:rPr lang="en-US" sz="2000" dirty="0">
                <a:hlinkClick r:id="rId2"/>
              </a:rPr>
              <a:t>http://www.easternct.edu/grants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/>
              <a:t>Contact Grants Office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4220" y="4909215"/>
            <a:ext cx="429956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Eastern Process</a:t>
            </a:r>
            <a:r>
              <a:rPr lang="en-US" sz="2400" dirty="0" smtClean="0">
                <a:solidFill>
                  <a:schemeClr val="accent1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Informal approval chair </a:t>
            </a:r>
            <a:r>
              <a:rPr lang="en-US" sz="2000" dirty="0"/>
              <a:t>and dean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Contact </a:t>
            </a:r>
            <a:r>
              <a:rPr lang="en-US" sz="2000" dirty="0"/>
              <a:t>Grants Office </a:t>
            </a:r>
          </a:p>
        </p:txBody>
      </p:sp>
    </p:spTree>
    <p:extLst>
      <p:ext uri="{BB962C8B-B14F-4D97-AF65-F5344CB8AC3E}">
        <p14:creationId xmlns:p14="http://schemas.microsoft.com/office/powerpoint/2010/main" val="71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703D59-B10E-488F-B1F6-C47A1C4A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643"/>
          </a:xfrm>
        </p:spPr>
        <p:txBody>
          <a:bodyPr/>
          <a:lstStyle/>
          <a:p>
            <a:r>
              <a:rPr lang="en-US" dirty="0">
                <a:hlinkClick r:id="rId2"/>
              </a:rPr>
              <a:t>Grants Office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ACDFE7-20D9-4989-B629-D73D5011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6379"/>
            <a:ext cx="8596668" cy="44349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Eastern Grants Office assists faculty and staff in </a:t>
            </a:r>
            <a:r>
              <a:rPr lang="en-US" dirty="0" smtClean="0"/>
              <a:t>developing EXTERNAL </a:t>
            </a:r>
            <a:r>
              <a:rPr lang="en-US" dirty="0"/>
              <a:t>grant proposals and provides information involving all aspects of the funding process. </a:t>
            </a:r>
            <a:r>
              <a:rPr lang="en-US" dirty="0" smtClean="0"/>
              <a:t> The Grants </a:t>
            </a:r>
            <a:r>
              <a:rPr lang="en-US" dirty="0"/>
              <a:t>Office is available to help individuals and institutional administrators by</a:t>
            </a:r>
          </a:p>
          <a:p>
            <a:r>
              <a:rPr lang="en-US" dirty="0"/>
              <a:t>Researching and disseminating appropriate public and private funding sources</a:t>
            </a:r>
          </a:p>
          <a:p>
            <a:r>
              <a:rPr lang="en-US" dirty="0" smtClean="0"/>
              <a:t>Communicating </a:t>
            </a:r>
            <a:r>
              <a:rPr lang="en-US" dirty="0"/>
              <a:t>current and pending funding opportunities</a:t>
            </a:r>
          </a:p>
          <a:p>
            <a:r>
              <a:rPr lang="en-US" dirty="0" smtClean="0"/>
              <a:t>Obtaining </a:t>
            </a:r>
            <a:r>
              <a:rPr lang="en-US" dirty="0"/>
              <a:t>institutional approvals and submitting proposals electronically</a:t>
            </a:r>
          </a:p>
          <a:p>
            <a:r>
              <a:rPr lang="en-US" dirty="0" smtClean="0"/>
              <a:t>Reviewing </a:t>
            </a:r>
            <a:r>
              <a:rPr lang="en-US" dirty="0"/>
              <a:t>and editing drafts of proposals and reports</a:t>
            </a:r>
          </a:p>
          <a:p>
            <a:r>
              <a:rPr lang="en-US" dirty="0" smtClean="0"/>
              <a:t>Assisting with the development of the </a:t>
            </a:r>
            <a:r>
              <a:rPr lang="en-US" dirty="0"/>
              <a:t>project’s budget</a:t>
            </a:r>
          </a:p>
          <a:p>
            <a:r>
              <a:rPr lang="en-US" dirty="0" smtClean="0"/>
              <a:t>Registering </a:t>
            </a:r>
            <a:r>
              <a:rPr lang="en-US" dirty="0"/>
              <a:t>users and providing training on using electronic submissions systems</a:t>
            </a:r>
          </a:p>
          <a:p>
            <a:r>
              <a:rPr lang="en-US" dirty="0" smtClean="0"/>
              <a:t>For </a:t>
            </a:r>
            <a:r>
              <a:rPr lang="en-US" dirty="0"/>
              <a:t>more information contact:</a:t>
            </a:r>
            <a:br>
              <a:rPr lang="en-US" dirty="0"/>
            </a:br>
            <a:r>
              <a:rPr lang="en-US" b="1" dirty="0"/>
              <a:t>Christine Jeffers</a:t>
            </a:r>
            <a:r>
              <a:rPr lang="en-US" dirty="0"/>
              <a:t>, Grants Specialist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Phone:</a:t>
            </a:r>
            <a:r>
              <a:rPr lang="en-US" dirty="0"/>
              <a:t> (860) 465-0394</a:t>
            </a:r>
            <a:br>
              <a:rPr lang="en-US" dirty="0"/>
            </a:br>
            <a:r>
              <a:rPr lang="en-US" b="1" dirty="0"/>
              <a:t>Fax:</a:t>
            </a:r>
            <a:r>
              <a:rPr lang="en-US" dirty="0"/>
              <a:t> (860) 465-4518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jeffersch@easternct.edu</a:t>
            </a:r>
            <a:endParaRPr lang="en-US" dirty="0"/>
          </a:p>
          <a:p>
            <a:r>
              <a:rPr lang="en-US" dirty="0"/>
              <a:t>The Grants Office</a:t>
            </a:r>
            <a:br>
              <a:rPr lang="en-US" dirty="0"/>
            </a:br>
            <a:r>
              <a:rPr lang="en-US" dirty="0"/>
              <a:t>Room 234, </a:t>
            </a:r>
            <a:r>
              <a:rPr lang="en-US" dirty="0" err="1"/>
              <a:t>Gelsi</a:t>
            </a:r>
            <a:r>
              <a:rPr lang="en-US" dirty="0"/>
              <a:t> -Young Hall</a:t>
            </a:r>
            <a:br>
              <a:rPr lang="en-US" dirty="0"/>
            </a:br>
            <a:r>
              <a:rPr lang="en-US" dirty="0"/>
              <a:t>Eastern Connecticut State University</a:t>
            </a:r>
            <a:br>
              <a:rPr lang="en-US" dirty="0"/>
            </a:br>
            <a:r>
              <a:rPr lang="en-US" dirty="0"/>
              <a:t>83 Windham Street</a:t>
            </a:r>
            <a:br>
              <a:rPr lang="en-US" dirty="0"/>
            </a:br>
            <a:r>
              <a:rPr lang="en-US" dirty="0"/>
              <a:t>Willimantic, CT 06226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Development and 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007" y="1537854"/>
            <a:ext cx="8596668" cy="43788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 the </a:t>
            </a:r>
            <a:r>
              <a:rPr lang="en-US" b="1" dirty="0"/>
              <a:t>ENTIRE</a:t>
            </a:r>
            <a:r>
              <a:rPr lang="en-US" dirty="0"/>
              <a:t> Request for Proposal (RFP)</a:t>
            </a:r>
          </a:p>
          <a:p>
            <a:pPr lvl="1"/>
            <a:r>
              <a:rPr lang="en-US" dirty="0"/>
              <a:t>Do you need to submit a </a:t>
            </a:r>
            <a:r>
              <a:rPr lang="en-US" b="1" dirty="0"/>
              <a:t>Letter of Inquiry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Note all relevant dates   (</a:t>
            </a:r>
            <a:r>
              <a:rPr lang="en-US" dirty="0" smtClean="0"/>
              <a:t>Question &amp; Answer)</a:t>
            </a:r>
            <a:endParaRPr lang="en-US" dirty="0"/>
          </a:p>
          <a:p>
            <a:r>
              <a:rPr lang="en-US" dirty="0"/>
              <a:t>Follow all guidelines in RFP</a:t>
            </a:r>
          </a:p>
          <a:p>
            <a:pPr lvl="1"/>
            <a:r>
              <a:rPr lang="en-US" dirty="0"/>
              <a:t>Formatting </a:t>
            </a:r>
          </a:p>
          <a:p>
            <a:pPr lvl="1"/>
            <a:r>
              <a:rPr lang="en-US" dirty="0"/>
              <a:t>Address all components/questions</a:t>
            </a:r>
          </a:p>
          <a:p>
            <a:r>
              <a:rPr lang="en-US" dirty="0"/>
              <a:t>Create timeline with benchmarks </a:t>
            </a:r>
            <a:endParaRPr lang="en-US" dirty="0" smtClean="0"/>
          </a:p>
          <a:p>
            <a:pPr lvl="1"/>
            <a:r>
              <a:rPr lang="en-US" dirty="0" smtClean="0"/>
              <a:t>Allow </a:t>
            </a:r>
            <a:r>
              <a:rPr lang="en-US" dirty="0"/>
              <a:t>enough time for review and approvals</a:t>
            </a:r>
          </a:p>
          <a:p>
            <a:r>
              <a:rPr lang="en-US" dirty="0" smtClean="0"/>
              <a:t>Create </a:t>
            </a:r>
            <a:r>
              <a:rPr lang="en-US" dirty="0"/>
              <a:t>Narrative</a:t>
            </a:r>
          </a:p>
          <a:p>
            <a:r>
              <a:rPr lang="en-US" dirty="0" smtClean="0"/>
              <a:t>Develop </a:t>
            </a:r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Note all budgetary guidelines</a:t>
            </a:r>
          </a:p>
          <a:p>
            <a:pPr lvl="1"/>
            <a:r>
              <a:rPr lang="en-US" dirty="0" smtClean="0"/>
              <a:t>Follow RFP </a:t>
            </a:r>
            <a:r>
              <a:rPr lang="en-US" dirty="0" smtClean="0"/>
              <a:t>format/Eastern template</a:t>
            </a:r>
            <a:endParaRPr lang="en-US" dirty="0" smtClean="0"/>
          </a:p>
          <a:p>
            <a:r>
              <a:rPr lang="en-US" dirty="0" smtClean="0"/>
              <a:t>Collect/generate supporting documents</a:t>
            </a:r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6850558"/>
              </p:ext>
            </p:extLst>
          </p:nvPr>
        </p:nvGraphicFramePr>
        <p:xfrm>
          <a:off x="5055754" y="1776845"/>
          <a:ext cx="4088245" cy="304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7969989" y="2844557"/>
            <a:ext cx="978408" cy="88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3893" y="5169722"/>
            <a:ext cx="3592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Eastern Process: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Contact Grants Accountant – Diane Moore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Use Eastern template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8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08230" cy="155098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Phase Three:  </a:t>
            </a:r>
            <a:r>
              <a:rPr lang="en-US" sz="5400" dirty="0"/>
              <a:t>Approvals and Submission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83" y="2986449"/>
            <a:ext cx="3048000" cy="27908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17" y="2986449"/>
            <a:ext cx="3388151" cy="2541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34" y="979479"/>
            <a:ext cx="358652" cy="3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736"/>
          </a:xfrm>
        </p:spPr>
        <p:txBody>
          <a:bodyPr/>
          <a:lstStyle/>
          <a:p>
            <a:r>
              <a:rPr lang="en-US" dirty="0"/>
              <a:t>Approvals and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1373"/>
            <a:ext cx="8596668" cy="44099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Eastern </a:t>
            </a:r>
            <a:r>
              <a:rPr lang="en-US" sz="2400" dirty="0">
                <a:solidFill>
                  <a:schemeClr val="accent1"/>
                </a:solidFill>
              </a:rPr>
              <a:t>Process: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Budget </a:t>
            </a:r>
            <a:r>
              <a:rPr lang="en-US" sz="2000" dirty="0"/>
              <a:t>approval Grant Accountant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Grant Approval </a:t>
            </a:r>
            <a:r>
              <a:rPr lang="en-US" sz="2000" dirty="0" smtClean="0">
                <a:hlinkClick r:id="rId2"/>
              </a:rPr>
              <a:t>Form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Contact </a:t>
            </a:r>
            <a:r>
              <a:rPr lang="en-US" sz="2000" dirty="0">
                <a:hlinkClick r:id="rId3"/>
              </a:rPr>
              <a:t>Grants Office </a:t>
            </a:r>
            <a:r>
              <a:rPr lang="en-US" sz="2000" dirty="0"/>
              <a:t>for </a:t>
            </a:r>
            <a:r>
              <a:rPr lang="en-US" sz="2000" dirty="0" smtClean="0"/>
              <a:t>routing assistance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Contact </a:t>
            </a:r>
            <a:r>
              <a:rPr lang="en-US" sz="2000" dirty="0">
                <a:hlinkClick r:id="rId3"/>
              </a:rPr>
              <a:t>Grants Office </a:t>
            </a:r>
            <a:r>
              <a:rPr lang="en-US" sz="2000" dirty="0"/>
              <a:t>for submission </a:t>
            </a:r>
            <a:r>
              <a:rPr lang="en-US" sz="2000" dirty="0" smtClean="0"/>
              <a:t>assistance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External Process: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Follow RFP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Pay attention to delivery method, copies, dates, etc</a:t>
            </a:r>
            <a:r>
              <a:rPr lang="en-US" sz="20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14" y="2371852"/>
            <a:ext cx="3696454" cy="2917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Phase Four:  </a:t>
            </a:r>
            <a:r>
              <a:rPr lang="en-US" sz="5400" dirty="0"/>
              <a:t>Award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38" y="2014383"/>
            <a:ext cx="2805724" cy="38814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04987"/>
            <a:ext cx="57150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827"/>
          </a:xfrm>
        </p:spPr>
        <p:txBody>
          <a:bodyPr/>
          <a:lstStyle/>
          <a:p>
            <a:r>
              <a:rPr lang="en-US" dirty="0"/>
              <a:t>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2937"/>
            <a:ext cx="8596668" cy="4368426"/>
          </a:xfrm>
        </p:spPr>
        <p:txBody>
          <a:bodyPr>
            <a:normAutofit/>
          </a:bodyPr>
          <a:lstStyle/>
          <a:p>
            <a:r>
              <a:rPr lang="en-US" sz="2000" dirty="0"/>
              <a:t>You will receive either an acceptance or rejection notification</a:t>
            </a:r>
          </a:p>
          <a:p>
            <a:r>
              <a:rPr lang="en-US" sz="2000" dirty="0"/>
              <a:t>Contact Grants Office and Grant Accountant with </a:t>
            </a:r>
            <a:r>
              <a:rPr lang="en-US" sz="2000" dirty="0" smtClean="0"/>
              <a:t>result</a:t>
            </a:r>
          </a:p>
          <a:p>
            <a:r>
              <a:rPr lang="en-US" sz="2000" dirty="0" smtClean="0"/>
              <a:t>Acceptance</a:t>
            </a:r>
          </a:p>
          <a:p>
            <a:pPr lvl="1"/>
            <a:r>
              <a:rPr lang="en-US" dirty="0" smtClean="0"/>
              <a:t>Contact Grants </a:t>
            </a:r>
            <a:r>
              <a:rPr lang="en-US" dirty="0" smtClean="0"/>
              <a:t>Accountant</a:t>
            </a:r>
          </a:p>
          <a:p>
            <a:pPr lvl="1"/>
            <a:r>
              <a:rPr lang="en-US" smtClean="0"/>
              <a:t>Contact Grants </a:t>
            </a:r>
            <a:r>
              <a:rPr lang="en-US" dirty="0" smtClean="0"/>
              <a:t>Office </a:t>
            </a:r>
          </a:p>
          <a:p>
            <a:r>
              <a:rPr lang="en-US" sz="2000" dirty="0" smtClean="0"/>
              <a:t>Rejection</a:t>
            </a:r>
          </a:p>
          <a:p>
            <a:pPr lvl="1"/>
            <a:r>
              <a:rPr lang="en-US" dirty="0" smtClean="0"/>
              <a:t>Contact funder for feedback</a:t>
            </a:r>
          </a:p>
          <a:p>
            <a:pPr lvl="1"/>
            <a:r>
              <a:rPr lang="en-US" dirty="0" smtClean="0"/>
              <a:t>Contact Grants Office </a:t>
            </a:r>
          </a:p>
          <a:p>
            <a:pPr lvl="1"/>
            <a:r>
              <a:rPr lang="en-US" dirty="0" smtClean="0"/>
              <a:t>Revise and resubmit same funder</a:t>
            </a:r>
          </a:p>
          <a:p>
            <a:pPr lvl="1"/>
            <a:r>
              <a:rPr lang="en-US" dirty="0" smtClean="0"/>
              <a:t>Seek a different funder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0502" y="4381931"/>
            <a:ext cx="3592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Eastern Process: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Contact Grants Accountant – Diane Moore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Contact Grants Office – Christine Jeffers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10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237"/>
          </a:xfrm>
        </p:spPr>
        <p:txBody>
          <a:bodyPr/>
          <a:lstStyle/>
          <a:p>
            <a:r>
              <a:rPr lang="en-US" dirty="0" smtClean="0"/>
              <a:t>Contacts: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1668220"/>
            <a:ext cx="4184035" cy="38807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Christine Jeffers</a:t>
            </a:r>
            <a:r>
              <a:rPr lang="en-US" dirty="0"/>
              <a:t>, Grants </a:t>
            </a:r>
            <a:r>
              <a:rPr lang="en-US" dirty="0" smtClean="0"/>
              <a:t>Specialist</a:t>
            </a:r>
          </a:p>
          <a:p>
            <a:pPr marL="0" indent="0">
              <a:buNone/>
            </a:pPr>
            <a:r>
              <a:rPr lang="en-US" dirty="0" smtClean="0"/>
              <a:t>Academic Affairs</a:t>
            </a:r>
          </a:p>
          <a:p>
            <a:pPr marL="0" indent="0">
              <a:buNone/>
            </a:pPr>
            <a:r>
              <a:rPr lang="en-US" dirty="0" err="1" smtClean="0"/>
              <a:t>Gelsi</a:t>
            </a:r>
            <a:r>
              <a:rPr lang="en-US" dirty="0" smtClean="0"/>
              <a:t>-Young Hall, Room 234</a:t>
            </a:r>
          </a:p>
          <a:p>
            <a:pPr marL="0" indent="0">
              <a:buNone/>
            </a:pPr>
            <a:r>
              <a:rPr lang="en-US" b="1" dirty="0" smtClean="0"/>
              <a:t>Phone</a:t>
            </a:r>
            <a:r>
              <a:rPr lang="en-US" b="1" dirty="0"/>
              <a:t>:</a:t>
            </a:r>
            <a:r>
              <a:rPr lang="en-US" dirty="0"/>
              <a:t> (860) </a:t>
            </a:r>
            <a:r>
              <a:rPr lang="en-US" dirty="0" smtClean="0"/>
              <a:t>465-0394</a:t>
            </a:r>
          </a:p>
          <a:p>
            <a:pPr marL="0" indent="0">
              <a:buNone/>
            </a:pPr>
            <a:r>
              <a:rPr lang="en-US" b="1" dirty="0" smtClean="0"/>
              <a:t>Fax</a:t>
            </a:r>
            <a:r>
              <a:rPr lang="en-US" b="1" dirty="0"/>
              <a:t>:</a:t>
            </a:r>
            <a:r>
              <a:rPr lang="en-US" dirty="0"/>
              <a:t> (860) </a:t>
            </a:r>
            <a:r>
              <a:rPr lang="en-US" dirty="0" smtClean="0"/>
              <a:t>465-4518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jeffersch@easternct.edu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89968" y="1668220"/>
            <a:ext cx="4184034" cy="388077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Diane Moore</a:t>
            </a:r>
            <a:r>
              <a:rPr lang="en-US" dirty="0" smtClean="0"/>
              <a:t>, </a:t>
            </a:r>
            <a:r>
              <a:rPr lang="en-US" dirty="0"/>
              <a:t>Grants </a:t>
            </a:r>
            <a:r>
              <a:rPr lang="en-US" dirty="0" smtClean="0"/>
              <a:t>Accountant</a:t>
            </a:r>
          </a:p>
          <a:p>
            <a:pPr marL="0" indent="0">
              <a:buNone/>
            </a:pPr>
            <a:r>
              <a:rPr lang="en-US" dirty="0" smtClean="0"/>
              <a:t>Fiscal Affairs</a:t>
            </a:r>
          </a:p>
          <a:p>
            <a:pPr marL="0" indent="0">
              <a:buNone/>
            </a:pPr>
            <a:r>
              <a:rPr lang="en-US" dirty="0" err="1"/>
              <a:t>Gelsi</a:t>
            </a:r>
            <a:r>
              <a:rPr lang="en-US" dirty="0"/>
              <a:t>-Young Hall, Room </a:t>
            </a:r>
            <a:r>
              <a:rPr lang="en-US" dirty="0" smtClean="0"/>
              <a:t>338-C</a:t>
            </a:r>
          </a:p>
          <a:p>
            <a:pPr marL="0" indent="0">
              <a:buNone/>
            </a:pPr>
            <a:r>
              <a:rPr lang="en-US" b="1" dirty="0" smtClean="0"/>
              <a:t>Phone</a:t>
            </a:r>
            <a:r>
              <a:rPr lang="en-US" b="1" dirty="0"/>
              <a:t>:</a:t>
            </a:r>
            <a:r>
              <a:rPr lang="en-US" dirty="0"/>
              <a:t> (860) </a:t>
            </a:r>
            <a:r>
              <a:rPr lang="en-US" dirty="0" smtClean="0"/>
              <a:t>465-5336</a:t>
            </a:r>
          </a:p>
          <a:p>
            <a:pPr marL="0" indent="0">
              <a:buNone/>
            </a:pPr>
            <a:r>
              <a:rPr lang="en-US" b="1" dirty="0" smtClean="0"/>
              <a:t>Fax</a:t>
            </a:r>
            <a:r>
              <a:rPr lang="en-US" b="1" dirty="0"/>
              <a:t>:</a:t>
            </a:r>
            <a:r>
              <a:rPr lang="en-US" dirty="0"/>
              <a:t> (860) 465-5180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moored@easternct.edu</a:t>
            </a:r>
            <a:endParaRPr lang="en-US" dirty="0"/>
          </a:p>
          <a:p>
            <a:endParaRPr lang="en-US" dirty="0"/>
          </a:p>
        </p:txBody>
      </p:sp>
      <p:sp>
        <p:nvSpPr>
          <p:cNvPr id="8" name="AutoShape 1"/>
          <p:cNvSpPr>
            <a:spLocks noChangeAspect="1" noChangeArrowheads="1"/>
          </p:cNvSpPr>
          <p:nvPr/>
        </p:nvSpPr>
        <p:spPr bwMode="auto">
          <a:xfrm>
            <a:off x="677863" y="3186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77863" y="3186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0612"/>
          </a:xfrm>
        </p:spPr>
        <p:txBody>
          <a:bodyPr/>
          <a:lstStyle/>
          <a:p>
            <a:r>
              <a:rPr lang="en-US" dirty="0" err="1"/>
              <a:t>Eastern’s</a:t>
            </a:r>
            <a:r>
              <a:rPr lang="en-US" dirty="0"/>
              <a:t> Grant Incentive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53" y="1039906"/>
            <a:ext cx="8596668" cy="529855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Eligibility, Process, and Scope of the Grant Incentive Program </a:t>
            </a:r>
            <a:endParaRPr lang="en-US" dirty="0"/>
          </a:p>
          <a:p>
            <a:pPr lvl="1"/>
            <a:r>
              <a:rPr lang="en-US" dirty="0"/>
              <a:t>Full-time AAUP faculty members </a:t>
            </a:r>
          </a:p>
          <a:p>
            <a:pPr lvl="1"/>
            <a:r>
              <a:rPr lang="en-US" dirty="0"/>
              <a:t>Grant applicants must follow the normal procedures when applying for a grant, including filling out the </a:t>
            </a:r>
            <a:r>
              <a:rPr lang="en-US" dirty="0">
                <a:hlinkClick r:id="rId2"/>
              </a:rPr>
              <a:t>Grant Approval Form</a:t>
            </a:r>
            <a:endParaRPr lang="en-US" dirty="0"/>
          </a:p>
          <a:p>
            <a:pPr lvl="1"/>
            <a:r>
              <a:rPr lang="en-US" dirty="0"/>
              <a:t>The grant application must be submitted during the 2017-2018 academic year (August 28, 2017 – August 27, 2018), and must be for an amount of $10,000 or more.  </a:t>
            </a:r>
            <a:r>
              <a:rPr lang="en-US" i="1" dirty="0"/>
              <a:t>Current program funding is limited to the 2017-2018 academic year. </a:t>
            </a:r>
            <a:endParaRPr lang="en-US" dirty="0"/>
          </a:p>
          <a:p>
            <a:pPr lvl="1"/>
            <a:r>
              <a:rPr lang="en-US" dirty="0"/>
              <a:t>When the grant proposal has been approved and submitted, a GIP account will be established in the applicant’s name and credited with $750. </a:t>
            </a:r>
          </a:p>
          <a:p>
            <a:pPr lvl="1"/>
            <a:r>
              <a:rPr lang="en-US" dirty="0"/>
              <a:t>Joint grant proposals (more than one faculty member), will receive $750 which will be proportionally split among the eligible applicants. </a:t>
            </a:r>
          </a:p>
          <a:p>
            <a:pPr lvl="1"/>
            <a:r>
              <a:rPr lang="en-US" dirty="0"/>
              <a:t>The $750 amount is not a stipend and can only be used for professional development purposes, including travel, purchases of materials, and other University-approved expenses.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9427"/>
          </a:xfrm>
        </p:spPr>
        <p:txBody>
          <a:bodyPr>
            <a:normAutofit/>
          </a:bodyPr>
          <a:lstStyle/>
          <a:p>
            <a:r>
              <a:rPr lang="en-US" sz="4400" dirty="0"/>
              <a:t>Four Phase Grant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822848"/>
              </p:ext>
            </p:extLst>
          </p:nvPr>
        </p:nvGraphicFramePr>
        <p:xfrm>
          <a:off x="490826" y="1569027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992447-837F-4DC9-A59B-45051C2D2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82" y="3129464"/>
            <a:ext cx="1301080" cy="103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8D59971-9D10-4EE0-AA8D-96BF7E73A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7089" y="3107462"/>
            <a:ext cx="1223459" cy="1261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D1F3A6-C125-4EA3-BD8D-D0E0B83DA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0893" y="3129464"/>
            <a:ext cx="1604219" cy="1203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F58901-1A57-4687-BDCF-D927CC3FD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7563" y="2939028"/>
            <a:ext cx="1141581" cy="902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348C36A-9030-4F22-9324-7F3832F754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01866">
            <a:off x="7501418" y="3463325"/>
            <a:ext cx="1330595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96" y="1081928"/>
            <a:ext cx="8846240" cy="85551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One: </a:t>
            </a:r>
            <a:r>
              <a:rPr lang="en-US" sz="5400" dirty="0"/>
              <a:t>Getting started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23" y="2708970"/>
            <a:ext cx="3695700" cy="2943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2809" y="2898440"/>
            <a:ext cx="1712259" cy="39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269674"/>
              </p:ext>
            </p:extLst>
          </p:nvPr>
        </p:nvGraphicFramePr>
        <p:xfrm>
          <a:off x="-858770" y="1407554"/>
          <a:ext cx="9640513" cy="545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0327" y="45719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Phase One: Three Step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360" y="1543050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Step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3220" y="3106281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Step Two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70" y="4950321"/>
            <a:ext cx="168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Step Three</a:t>
            </a:r>
          </a:p>
        </p:txBody>
      </p:sp>
    </p:spTree>
    <p:extLst>
      <p:ext uri="{BB962C8B-B14F-4D97-AF65-F5344CB8AC3E}">
        <p14:creationId xmlns:p14="http://schemas.microsoft.com/office/powerpoint/2010/main" val="3809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39" y="800748"/>
            <a:ext cx="8596668" cy="689264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ONE: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my idea?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5" y="1681162"/>
            <a:ext cx="6380326" cy="3578802"/>
          </a:xfrm>
        </p:spPr>
      </p:pic>
      <p:sp>
        <p:nvSpPr>
          <p:cNvPr id="6" name="TextBox 5"/>
          <p:cNvSpPr txBox="1"/>
          <p:nvPr/>
        </p:nvSpPr>
        <p:spPr>
          <a:xfrm>
            <a:off x="914399" y="5642264"/>
            <a:ext cx="707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What’s my need?  What do I want to accomplish? </a:t>
            </a:r>
          </a:p>
        </p:txBody>
      </p:sp>
      <p:grpSp>
        <p:nvGrpSpPr>
          <p:cNvPr id="5" name="Group 4"/>
          <p:cNvGrpSpPr/>
          <p:nvPr/>
        </p:nvGrpSpPr>
        <p:grpSpPr>
          <a:xfrm rot="20859605">
            <a:off x="8989232" y="195898"/>
            <a:ext cx="2040034" cy="1912404"/>
            <a:chOff x="4200710" y="247230"/>
            <a:chExt cx="2136129" cy="2136129"/>
          </a:xfrm>
          <a:solidFill>
            <a:schemeClr val="bg1"/>
          </a:solidFill>
        </p:grpSpPr>
        <p:sp>
          <p:nvSpPr>
            <p:cNvPr id="7" name="Shape 6"/>
            <p:cNvSpPr/>
            <p:nvPr/>
          </p:nvSpPr>
          <p:spPr>
            <a:xfrm rot="20700000">
              <a:off x="4200710" y="247230"/>
              <a:ext cx="2136129" cy="2136129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4720453" y="829066"/>
              <a:ext cx="1096643" cy="97245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solidFill>
                    <a:schemeClr val="tx1"/>
                  </a:solidFill>
                </a:rPr>
                <a:t>idea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/>
          <a:lstStyle/>
          <a:p>
            <a:r>
              <a:rPr lang="en-US" dirty="0"/>
              <a:t>Questions to ask myself?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586753"/>
            <a:ext cx="8596668" cy="4454609"/>
          </a:xfrm>
        </p:spPr>
        <p:txBody>
          <a:bodyPr>
            <a:normAutofit/>
          </a:bodyPr>
          <a:lstStyle/>
          <a:p>
            <a:r>
              <a:rPr lang="en-US" dirty="0"/>
              <a:t>What type of project?  Research?  Program?  Capital need?</a:t>
            </a:r>
          </a:p>
          <a:p>
            <a:r>
              <a:rPr lang="en-US" dirty="0"/>
              <a:t>Am I working alone?  Partner?  Team?</a:t>
            </a:r>
          </a:p>
          <a:p>
            <a:r>
              <a:rPr lang="en-US" dirty="0"/>
              <a:t>What’s going to be the outcome?  What do I want to accomplish?</a:t>
            </a:r>
          </a:p>
          <a:p>
            <a:r>
              <a:rPr lang="en-US" dirty="0"/>
              <a:t>Who is going to benefit from the project?</a:t>
            </a:r>
          </a:p>
          <a:p>
            <a:r>
              <a:rPr lang="en-US" dirty="0"/>
              <a:t>One time need?  Ongoing need?</a:t>
            </a:r>
          </a:p>
          <a:p>
            <a:r>
              <a:rPr lang="en-US" dirty="0"/>
              <a:t>One year? Multi-year?</a:t>
            </a:r>
          </a:p>
          <a:p>
            <a:r>
              <a:rPr lang="en-US" dirty="0"/>
              <a:t>Goals and objectives?</a:t>
            </a:r>
          </a:p>
          <a:p>
            <a:r>
              <a:rPr lang="en-US" dirty="0"/>
              <a:t>What do I need funding for?  Personnel, equipment, supplies, travel?</a:t>
            </a:r>
          </a:p>
          <a:p>
            <a:r>
              <a:rPr lang="en-US" dirty="0"/>
              <a:t>Approximately how much money will I need?  Hundreds, thousands, tens of thousands, millions?</a:t>
            </a:r>
          </a:p>
          <a:p>
            <a:r>
              <a:rPr lang="en-US" dirty="0"/>
              <a:t>What do I already have?  What are my current resources?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0859605">
            <a:off x="8989232" y="195898"/>
            <a:ext cx="2040034" cy="1912404"/>
            <a:chOff x="4200710" y="247230"/>
            <a:chExt cx="2136129" cy="2136129"/>
          </a:xfrm>
          <a:solidFill>
            <a:schemeClr val="bg1"/>
          </a:solidFill>
        </p:grpSpPr>
        <p:sp>
          <p:nvSpPr>
            <p:cNvPr id="5" name="Shape 4"/>
            <p:cNvSpPr/>
            <p:nvPr/>
          </p:nvSpPr>
          <p:spPr>
            <a:xfrm rot="20700000">
              <a:off x="4200710" y="247230"/>
              <a:ext cx="2136129" cy="2136129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hape 4"/>
            <p:cNvSpPr/>
            <p:nvPr/>
          </p:nvSpPr>
          <p:spPr>
            <a:xfrm>
              <a:off x="4720453" y="829066"/>
              <a:ext cx="1096643" cy="97245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solidFill>
                    <a:schemeClr val="tx1"/>
                  </a:solidFill>
                </a:rPr>
                <a:t>idea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2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4" y="721032"/>
            <a:ext cx="8596668" cy="923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STEP TWO:  </a:t>
            </a:r>
            <a:r>
              <a:rPr lang="en-US" sz="3100" dirty="0">
                <a:solidFill>
                  <a:schemeClr val="tx1"/>
                </a:solidFill>
              </a:rPr>
              <a:t>Where am I going to get money?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91" y="2143613"/>
            <a:ext cx="3361355" cy="336135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20740291">
            <a:off x="9159235" y="213926"/>
            <a:ext cx="1966640" cy="1892035"/>
            <a:chOff x="5515986" y="2177355"/>
            <a:chExt cx="2180178" cy="2180178"/>
          </a:xfrm>
        </p:grpSpPr>
        <p:sp>
          <p:nvSpPr>
            <p:cNvPr id="6" name="Shape 5"/>
            <p:cNvSpPr/>
            <p:nvPr/>
          </p:nvSpPr>
          <p:spPr>
            <a:xfrm>
              <a:off x="5515986" y="2177355"/>
              <a:ext cx="2180178" cy="2180178"/>
            </a:xfrm>
            <a:prstGeom prst="gear6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Shape 4"/>
            <p:cNvSpPr/>
            <p:nvPr/>
          </p:nvSpPr>
          <p:spPr>
            <a:xfrm>
              <a:off x="6064852" y="2729539"/>
              <a:ext cx="1082446" cy="10758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$$$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6622</TotalTime>
  <Words>1152</Words>
  <Application>Microsoft Office PowerPoint</Application>
  <PresentationFormat>Widescreen</PresentationFormat>
  <Paragraphs>208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Wingdings 3</vt:lpstr>
      <vt:lpstr>Facet</vt:lpstr>
      <vt:lpstr>Incentive Program  &amp; Grant Process Basics</vt:lpstr>
      <vt:lpstr>Grants Office</vt:lpstr>
      <vt:lpstr>Eastern’s Grant Incentive Program</vt:lpstr>
      <vt:lpstr>Four Phase Grant Process</vt:lpstr>
      <vt:lpstr>Phase One: Getting started </vt:lpstr>
      <vt:lpstr>PowerPoint Presentation</vt:lpstr>
      <vt:lpstr>STEP ONE: What’s my idea?</vt:lpstr>
      <vt:lpstr>Questions to ask myself?</vt:lpstr>
      <vt:lpstr>STEP TWO:  Where am I going to get money?</vt:lpstr>
      <vt:lpstr>Two basic types of grants</vt:lpstr>
      <vt:lpstr>Two basic types of funders</vt:lpstr>
      <vt:lpstr>Other possible funding sources</vt:lpstr>
      <vt:lpstr>PowerPoint Presentation</vt:lpstr>
      <vt:lpstr>Search Request Results</vt:lpstr>
      <vt:lpstr>STEP THREE:  Who can help me?</vt:lpstr>
      <vt:lpstr>Where can I get help me with my grant?</vt:lpstr>
      <vt:lpstr>Phase One         </vt:lpstr>
      <vt:lpstr>Phase Two:  Development and Writing</vt:lpstr>
      <vt:lpstr>Before I Start Writing</vt:lpstr>
      <vt:lpstr>Development and Writing Tips</vt:lpstr>
      <vt:lpstr>Phase Three:  Approvals and Submission</vt:lpstr>
      <vt:lpstr>Approvals and Submission</vt:lpstr>
      <vt:lpstr>Phase Four:  Award</vt:lpstr>
      <vt:lpstr>Award</vt:lpstr>
      <vt:lpstr>Contacts:</vt:lpstr>
    </vt:vector>
  </TitlesOfParts>
  <Company>Eastern Connecticut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Writing Basics</dc:title>
  <dc:creator>Jeffers, Christine M.(Academic Affairs)</dc:creator>
  <cp:lastModifiedBy>Jeffers, Christine M.(Academic Affairs)</cp:lastModifiedBy>
  <cp:revision>83</cp:revision>
  <cp:lastPrinted>2017-11-17T19:03:49Z</cp:lastPrinted>
  <dcterms:created xsi:type="dcterms:W3CDTF">2017-09-29T13:48:26Z</dcterms:created>
  <dcterms:modified xsi:type="dcterms:W3CDTF">2017-11-17T19:06:24Z</dcterms:modified>
</cp:coreProperties>
</file>