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1" r:id="rId1"/>
  </p:sldMasterIdLst>
  <p:notesMasterIdLst>
    <p:notesMasterId r:id="rId31"/>
  </p:notesMasterIdLst>
  <p:sldIdLst>
    <p:sldId id="256" r:id="rId2"/>
    <p:sldId id="280" r:id="rId3"/>
    <p:sldId id="281" r:id="rId4"/>
    <p:sldId id="263" r:id="rId5"/>
    <p:sldId id="284" r:id="rId6"/>
    <p:sldId id="266" r:id="rId7"/>
    <p:sldId id="265" r:id="rId8"/>
    <p:sldId id="267" r:id="rId9"/>
    <p:sldId id="285" r:id="rId10"/>
    <p:sldId id="269" r:id="rId11"/>
    <p:sldId id="270" r:id="rId12"/>
    <p:sldId id="286" r:id="rId13"/>
    <p:sldId id="272" r:id="rId14"/>
    <p:sldId id="275" r:id="rId15"/>
    <p:sldId id="276" r:id="rId16"/>
    <p:sldId id="278" r:id="rId17"/>
    <p:sldId id="277" r:id="rId18"/>
    <p:sldId id="282" r:id="rId19"/>
    <p:sldId id="283" r:id="rId20"/>
    <p:sldId id="261" r:id="rId21"/>
    <p:sldId id="287" r:id="rId22"/>
    <p:sldId id="288" r:id="rId23"/>
    <p:sldId id="289" r:id="rId24"/>
    <p:sldId id="259" r:id="rId25"/>
    <p:sldId id="290" r:id="rId26"/>
    <p:sldId id="262" r:id="rId27"/>
    <p:sldId id="291" r:id="rId28"/>
    <p:sldId id="292" r:id="rId29"/>
    <p:sldId id="293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599" autoAdjust="0"/>
  </p:normalViewPr>
  <p:slideViewPr>
    <p:cSldViewPr snapToGrid="0" snapToObjects="1">
      <p:cViewPr varScale="1">
        <p:scale>
          <a:sx n="115" d="100"/>
          <a:sy n="115" d="100"/>
        </p:scale>
        <p:origin x="-14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0" y="6095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BAECC4-5F33-6A43-AF79-EE37B86D2064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21AA55-896F-8E4F-83E0-829ABE079852}">
      <dgm:prSet phldrT="[Text]"/>
      <dgm:spPr/>
      <dgm:t>
        <a:bodyPr/>
        <a:lstStyle/>
        <a:p>
          <a:r>
            <a:rPr lang="en-US" dirty="0" smtClean="0"/>
            <a:t>A. Assessment System</a:t>
          </a:r>
        </a:p>
      </dgm:t>
    </dgm:pt>
    <dgm:pt modelId="{52FB87D8-7C19-FB4F-9931-566F36AE2A16}" type="parTrans" cxnId="{2EBD72CD-231C-6440-8BD5-7D8A27E30546}">
      <dgm:prSet/>
      <dgm:spPr/>
      <dgm:t>
        <a:bodyPr/>
        <a:lstStyle/>
        <a:p>
          <a:endParaRPr lang="en-US"/>
        </a:p>
      </dgm:t>
    </dgm:pt>
    <dgm:pt modelId="{782D267B-BF8F-E84A-9740-79D9DE061D7F}" type="sibTrans" cxnId="{2EBD72CD-231C-6440-8BD5-7D8A27E30546}">
      <dgm:prSet/>
      <dgm:spPr/>
      <dgm:t>
        <a:bodyPr/>
        <a:lstStyle/>
        <a:p>
          <a:endParaRPr lang="en-US"/>
        </a:p>
      </dgm:t>
    </dgm:pt>
    <dgm:pt modelId="{7EBE562F-FFB8-DF43-831E-54768CD2D6EF}">
      <dgm:prSet/>
      <dgm:spPr/>
      <dgm:t>
        <a:bodyPr/>
        <a:lstStyle/>
        <a:p>
          <a:r>
            <a:rPr lang="en-US" smtClean="0"/>
            <a:t>B. Data Collection, Analysis, and Evaluation</a:t>
          </a:r>
          <a:endParaRPr lang="en-US" dirty="0" smtClean="0"/>
        </a:p>
      </dgm:t>
    </dgm:pt>
    <dgm:pt modelId="{906F1118-8994-7C4D-B54F-BA07C3FB2D4F}" type="parTrans" cxnId="{5B004377-CEC5-204E-9087-92C412F82B45}">
      <dgm:prSet/>
      <dgm:spPr/>
      <dgm:t>
        <a:bodyPr/>
        <a:lstStyle/>
        <a:p>
          <a:endParaRPr lang="en-US"/>
        </a:p>
      </dgm:t>
    </dgm:pt>
    <dgm:pt modelId="{0B977122-2726-9943-9244-29801C49C06C}" type="sibTrans" cxnId="{5B004377-CEC5-204E-9087-92C412F82B45}">
      <dgm:prSet/>
      <dgm:spPr/>
      <dgm:t>
        <a:bodyPr/>
        <a:lstStyle/>
        <a:p>
          <a:endParaRPr lang="en-US"/>
        </a:p>
      </dgm:t>
    </dgm:pt>
    <dgm:pt modelId="{2A76B412-A418-BC48-9359-7293038DF60D}">
      <dgm:prSet/>
      <dgm:spPr/>
      <dgm:t>
        <a:bodyPr/>
        <a:lstStyle/>
        <a:p>
          <a:r>
            <a:rPr lang="en-US" dirty="0" smtClean="0"/>
            <a:t>C. Use of Data for Program Improvement</a:t>
          </a:r>
          <a:endParaRPr lang="en-US" dirty="0"/>
        </a:p>
      </dgm:t>
    </dgm:pt>
    <dgm:pt modelId="{807F2E86-B12D-9F42-BF61-64547EBE63EF}" type="parTrans" cxnId="{F87549DB-8779-D040-93CD-FE86DE95DE42}">
      <dgm:prSet/>
      <dgm:spPr/>
      <dgm:t>
        <a:bodyPr/>
        <a:lstStyle/>
        <a:p>
          <a:endParaRPr lang="en-US"/>
        </a:p>
      </dgm:t>
    </dgm:pt>
    <dgm:pt modelId="{0E9492E1-F49F-7F4B-8F85-44E3CA258A0C}" type="sibTrans" cxnId="{F87549DB-8779-D040-93CD-FE86DE95DE42}">
      <dgm:prSet/>
      <dgm:spPr/>
      <dgm:t>
        <a:bodyPr/>
        <a:lstStyle/>
        <a:p>
          <a:endParaRPr lang="en-US"/>
        </a:p>
      </dgm:t>
    </dgm:pt>
    <dgm:pt modelId="{596E5446-7ABE-6741-8668-B8A65DC29299}" type="pres">
      <dgm:prSet presAssocID="{4FBAECC4-5F33-6A43-AF79-EE37B86D2064}" presName="linear" presStyleCnt="0">
        <dgm:presLayoutVars>
          <dgm:animLvl val="lvl"/>
          <dgm:resizeHandles val="exact"/>
        </dgm:presLayoutVars>
      </dgm:prSet>
      <dgm:spPr/>
    </dgm:pt>
    <dgm:pt modelId="{825B479A-3B57-B54E-91CD-F2C3CBCFDCD4}" type="pres">
      <dgm:prSet presAssocID="{7E21AA55-896F-8E4F-83E0-829ABE07985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0F5FC-B521-844B-9B0C-EA64438B006D}" type="pres">
      <dgm:prSet presAssocID="{782D267B-BF8F-E84A-9740-79D9DE061D7F}" presName="spacer" presStyleCnt="0"/>
      <dgm:spPr/>
    </dgm:pt>
    <dgm:pt modelId="{45C5FB28-AD5B-8040-BBDC-67FA28E23F7F}" type="pres">
      <dgm:prSet presAssocID="{7EBE562F-FFB8-DF43-831E-54768CD2D6E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1EB4761-0653-384F-9FCC-7AE83A5F3A4D}" type="pres">
      <dgm:prSet presAssocID="{0B977122-2726-9943-9244-29801C49C06C}" presName="spacer" presStyleCnt="0"/>
      <dgm:spPr/>
    </dgm:pt>
    <dgm:pt modelId="{598F690C-5844-7743-858A-F8ED720F31EE}" type="pres">
      <dgm:prSet presAssocID="{2A76B412-A418-BC48-9359-7293038DF60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EBD72CD-231C-6440-8BD5-7D8A27E30546}" srcId="{4FBAECC4-5F33-6A43-AF79-EE37B86D2064}" destId="{7E21AA55-896F-8E4F-83E0-829ABE079852}" srcOrd="0" destOrd="0" parTransId="{52FB87D8-7C19-FB4F-9931-566F36AE2A16}" sibTransId="{782D267B-BF8F-E84A-9740-79D9DE061D7F}"/>
    <dgm:cxn modelId="{5B004377-CEC5-204E-9087-92C412F82B45}" srcId="{4FBAECC4-5F33-6A43-AF79-EE37B86D2064}" destId="{7EBE562F-FFB8-DF43-831E-54768CD2D6EF}" srcOrd="1" destOrd="0" parTransId="{906F1118-8994-7C4D-B54F-BA07C3FB2D4F}" sibTransId="{0B977122-2726-9943-9244-29801C49C06C}"/>
    <dgm:cxn modelId="{9302F1C5-2235-BB48-A184-0183572D931F}" type="presOf" srcId="{2A76B412-A418-BC48-9359-7293038DF60D}" destId="{598F690C-5844-7743-858A-F8ED720F31EE}" srcOrd="0" destOrd="0" presId="urn:microsoft.com/office/officeart/2005/8/layout/vList2"/>
    <dgm:cxn modelId="{229930BA-ABAF-6D4C-8D45-D9BB4C698FCF}" type="presOf" srcId="{4FBAECC4-5F33-6A43-AF79-EE37B86D2064}" destId="{596E5446-7ABE-6741-8668-B8A65DC29299}" srcOrd="0" destOrd="0" presId="urn:microsoft.com/office/officeart/2005/8/layout/vList2"/>
    <dgm:cxn modelId="{B3F24407-EAE9-EC4D-872A-72591086ABF4}" type="presOf" srcId="{7EBE562F-FFB8-DF43-831E-54768CD2D6EF}" destId="{45C5FB28-AD5B-8040-BBDC-67FA28E23F7F}" srcOrd="0" destOrd="0" presId="urn:microsoft.com/office/officeart/2005/8/layout/vList2"/>
    <dgm:cxn modelId="{96C5DCAA-0958-3548-B9C1-F23321BEEDAB}" type="presOf" srcId="{7E21AA55-896F-8E4F-83E0-829ABE079852}" destId="{825B479A-3B57-B54E-91CD-F2C3CBCFDCD4}" srcOrd="0" destOrd="0" presId="urn:microsoft.com/office/officeart/2005/8/layout/vList2"/>
    <dgm:cxn modelId="{F87549DB-8779-D040-93CD-FE86DE95DE42}" srcId="{4FBAECC4-5F33-6A43-AF79-EE37B86D2064}" destId="{2A76B412-A418-BC48-9359-7293038DF60D}" srcOrd="2" destOrd="0" parTransId="{807F2E86-B12D-9F42-BF61-64547EBE63EF}" sibTransId="{0E9492E1-F49F-7F4B-8F85-44E3CA258A0C}"/>
    <dgm:cxn modelId="{CA6AA3CD-8619-2046-AC35-590C0D266C60}" type="presParOf" srcId="{596E5446-7ABE-6741-8668-B8A65DC29299}" destId="{825B479A-3B57-B54E-91CD-F2C3CBCFDCD4}" srcOrd="0" destOrd="0" presId="urn:microsoft.com/office/officeart/2005/8/layout/vList2"/>
    <dgm:cxn modelId="{CCBBBFCE-9FBB-7E42-B4DE-59D31748084A}" type="presParOf" srcId="{596E5446-7ABE-6741-8668-B8A65DC29299}" destId="{9740F5FC-B521-844B-9B0C-EA64438B006D}" srcOrd="1" destOrd="0" presId="urn:microsoft.com/office/officeart/2005/8/layout/vList2"/>
    <dgm:cxn modelId="{2F8877A2-EF28-7946-816C-5733CE1F999E}" type="presParOf" srcId="{596E5446-7ABE-6741-8668-B8A65DC29299}" destId="{45C5FB28-AD5B-8040-BBDC-67FA28E23F7F}" srcOrd="2" destOrd="0" presId="urn:microsoft.com/office/officeart/2005/8/layout/vList2"/>
    <dgm:cxn modelId="{DE74714B-41A3-F14D-9924-1E21876B7019}" type="presParOf" srcId="{596E5446-7ABE-6741-8668-B8A65DC29299}" destId="{B1EB4761-0653-384F-9FCC-7AE83A5F3A4D}" srcOrd="3" destOrd="0" presId="urn:microsoft.com/office/officeart/2005/8/layout/vList2"/>
    <dgm:cxn modelId="{65B5226D-5D34-F94A-9AC9-FFE744E18E23}" type="presParOf" srcId="{596E5446-7ABE-6741-8668-B8A65DC29299}" destId="{598F690C-5844-7743-858A-F8ED720F31E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E5AA91B-2C50-6F46-8589-69FDDAEAF1B3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B96584-31D5-CF47-9C72-19334D5270D7}">
      <dgm:prSet phldrT="[Text]"/>
      <dgm:spPr/>
      <dgm:t>
        <a:bodyPr/>
        <a:lstStyle/>
        <a:p>
          <a:r>
            <a:rPr lang="en-US" dirty="0" smtClean="0"/>
            <a:t>Students</a:t>
          </a:r>
          <a:endParaRPr lang="en-US" dirty="0"/>
        </a:p>
      </dgm:t>
    </dgm:pt>
    <dgm:pt modelId="{3A013522-5A4A-9347-8F5B-19C11752D157}" type="parTrans" cxnId="{7C409380-A007-564D-BCDC-27DA36AFE0CE}">
      <dgm:prSet/>
      <dgm:spPr/>
      <dgm:t>
        <a:bodyPr/>
        <a:lstStyle/>
        <a:p>
          <a:endParaRPr lang="en-US"/>
        </a:p>
      </dgm:t>
    </dgm:pt>
    <dgm:pt modelId="{D4D5FD31-1DA6-5645-B58B-5A99078F8FE1}" type="sibTrans" cxnId="{7C409380-A007-564D-BCDC-27DA36AFE0CE}">
      <dgm:prSet/>
      <dgm:spPr/>
      <dgm:t>
        <a:bodyPr/>
        <a:lstStyle/>
        <a:p>
          <a:endParaRPr lang="en-US"/>
        </a:p>
      </dgm:t>
    </dgm:pt>
    <dgm:pt modelId="{A4FE8802-E81B-784C-8BC2-BF42AAD2936F}">
      <dgm:prSet phldrT="[Text]"/>
      <dgm:spPr/>
      <dgm:t>
        <a:bodyPr/>
        <a:lstStyle/>
        <a:p>
          <a:r>
            <a:rPr lang="en-US" dirty="0" smtClean="0"/>
            <a:t>Candidates’ planning</a:t>
          </a:r>
          <a:endParaRPr lang="en-US" dirty="0"/>
        </a:p>
      </dgm:t>
    </dgm:pt>
    <dgm:pt modelId="{E8A12B09-A653-3440-B509-CA0BFAEEDCD7}" type="parTrans" cxnId="{D20F84BD-2DCF-6B44-ABBD-2F2C43F12951}">
      <dgm:prSet/>
      <dgm:spPr/>
      <dgm:t>
        <a:bodyPr/>
        <a:lstStyle/>
        <a:p>
          <a:endParaRPr lang="en-US"/>
        </a:p>
      </dgm:t>
    </dgm:pt>
    <dgm:pt modelId="{DA62DF57-C9BC-764B-8559-E23AABFE5700}" type="sibTrans" cxnId="{D20F84BD-2DCF-6B44-ABBD-2F2C43F12951}">
      <dgm:prSet/>
      <dgm:spPr/>
      <dgm:t>
        <a:bodyPr/>
        <a:lstStyle/>
        <a:p>
          <a:endParaRPr lang="en-US"/>
        </a:p>
      </dgm:t>
    </dgm:pt>
    <dgm:pt modelId="{61F9711F-F643-034E-9D14-48A92F048BD2}">
      <dgm:prSet phldrT="[Text]"/>
      <dgm:spPr/>
      <dgm:t>
        <a:bodyPr/>
        <a:lstStyle/>
        <a:p>
          <a:r>
            <a:rPr lang="en-US" dirty="0" smtClean="0"/>
            <a:t>Candidates’ instruction</a:t>
          </a:r>
          <a:endParaRPr lang="en-US" dirty="0"/>
        </a:p>
      </dgm:t>
    </dgm:pt>
    <dgm:pt modelId="{D6CCE0AA-005B-2B40-86E8-4F8BEB49B297}" type="parTrans" cxnId="{676EB738-3809-C84D-9CC0-B5975A411C61}">
      <dgm:prSet/>
      <dgm:spPr/>
      <dgm:t>
        <a:bodyPr/>
        <a:lstStyle/>
        <a:p>
          <a:endParaRPr lang="en-US"/>
        </a:p>
      </dgm:t>
    </dgm:pt>
    <dgm:pt modelId="{60F2D56C-A832-0745-A14C-E4E72811B3AD}" type="sibTrans" cxnId="{676EB738-3809-C84D-9CC0-B5975A411C61}">
      <dgm:prSet/>
      <dgm:spPr/>
      <dgm:t>
        <a:bodyPr/>
        <a:lstStyle/>
        <a:p>
          <a:endParaRPr lang="en-US"/>
        </a:p>
      </dgm:t>
    </dgm:pt>
    <dgm:pt modelId="{2314BF7A-7A1E-074C-9F78-3BBB94885A25}">
      <dgm:prSet phldrT="[Text]"/>
      <dgm:spPr/>
      <dgm:t>
        <a:bodyPr/>
        <a:lstStyle/>
        <a:p>
          <a:r>
            <a:rPr lang="en-US" dirty="0" smtClean="0"/>
            <a:t>*Candidates’ assessment of student learning</a:t>
          </a:r>
          <a:endParaRPr lang="en-US" dirty="0"/>
        </a:p>
      </dgm:t>
    </dgm:pt>
    <dgm:pt modelId="{40C3D7E4-61AC-2C48-805B-7798809CF39F}" type="parTrans" cxnId="{E2B7D092-8FD8-8D41-BB84-3FF0864BF342}">
      <dgm:prSet/>
      <dgm:spPr/>
      <dgm:t>
        <a:bodyPr/>
        <a:lstStyle/>
        <a:p>
          <a:endParaRPr lang="en-US"/>
        </a:p>
      </dgm:t>
    </dgm:pt>
    <dgm:pt modelId="{7A376D50-EC7D-F944-BDE4-294AAEFAD824}" type="sibTrans" cxnId="{E2B7D092-8FD8-8D41-BB84-3FF0864BF342}">
      <dgm:prSet/>
      <dgm:spPr/>
      <dgm:t>
        <a:bodyPr/>
        <a:lstStyle/>
        <a:p>
          <a:endParaRPr lang="en-US"/>
        </a:p>
      </dgm:t>
    </dgm:pt>
    <dgm:pt modelId="{FB1F2965-6D4C-CD47-8E7F-6B2C03A44FFF}">
      <dgm:prSet phldrT="[Text]"/>
      <dgm:spPr/>
      <dgm:t>
        <a:bodyPr/>
        <a:lstStyle/>
        <a:p>
          <a:r>
            <a:rPr lang="en-US" dirty="0" smtClean="0"/>
            <a:t>District administrators</a:t>
          </a:r>
          <a:endParaRPr lang="en-US" dirty="0"/>
        </a:p>
      </dgm:t>
    </dgm:pt>
    <dgm:pt modelId="{A1CF2C0A-2797-3844-AEA7-3BD92C157311}" type="parTrans" cxnId="{B3247D53-7EF1-6E4C-93C3-49F43B35575B}">
      <dgm:prSet/>
      <dgm:spPr/>
      <dgm:t>
        <a:bodyPr/>
        <a:lstStyle/>
        <a:p>
          <a:endParaRPr lang="en-US"/>
        </a:p>
      </dgm:t>
    </dgm:pt>
    <dgm:pt modelId="{F77BAFEF-8FB2-0749-A987-3E507748CB7A}" type="sibTrans" cxnId="{B3247D53-7EF1-6E4C-93C3-49F43B35575B}">
      <dgm:prSet/>
      <dgm:spPr/>
      <dgm:t>
        <a:bodyPr/>
        <a:lstStyle/>
        <a:p>
          <a:endParaRPr lang="en-US"/>
        </a:p>
      </dgm:t>
    </dgm:pt>
    <dgm:pt modelId="{40F32E84-1827-DD45-A7FF-C457E04572AA}">
      <dgm:prSet phldrT="[Text]"/>
      <dgm:spPr/>
      <dgm:t>
        <a:bodyPr/>
        <a:lstStyle/>
        <a:p>
          <a:r>
            <a:rPr lang="en-US" dirty="0" smtClean="0"/>
            <a:t>*Employer surveys</a:t>
          </a:r>
          <a:endParaRPr lang="en-US" dirty="0"/>
        </a:p>
      </dgm:t>
    </dgm:pt>
    <dgm:pt modelId="{40F35781-67B0-D04B-AD52-375EBD9E7A70}" type="parTrans" cxnId="{0739F426-8FE3-244E-BD9A-98353101BE27}">
      <dgm:prSet/>
      <dgm:spPr/>
      <dgm:t>
        <a:bodyPr/>
        <a:lstStyle/>
        <a:p>
          <a:endParaRPr lang="en-US"/>
        </a:p>
      </dgm:t>
    </dgm:pt>
    <dgm:pt modelId="{E8E9D594-AE5D-9A46-A026-CD31232254B2}" type="sibTrans" cxnId="{0739F426-8FE3-244E-BD9A-98353101BE27}">
      <dgm:prSet/>
      <dgm:spPr/>
      <dgm:t>
        <a:bodyPr/>
        <a:lstStyle/>
        <a:p>
          <a:endParaRPr lang="en-US"/>
        </a:p>
      </dgm:t>
    </dgm:pt>
    <dgm:pt modelId="{14DE7328-3A0E-9640-A74C-115CD67C2512}">
      <dgm:prSet phldrT="[Text]"/>
      <dgm:spPr/>
      <dgm:t>
        <a:bodyPr/>
        <a:lstStyle/>
        <a:p>
          <a:r>
            <a:rPr lang="en-US" dirty="0" smtClean="0"/>
            <a:t>Other discussions</a:t>
          </a:r>
          <a:endParaRPr lang="en-US" dirty="0"/>
        </a:p>
      </dgm:t>
    </dgm:pt>
    <dgm:pt modelId="{C1F2E6E8-9839-0041-94A9-185AEFB38EAE}" type="parTrans" cxnId="{F8893C0C-7841-D247-8116-28B63A80961A}">
      <dgm:prSet/>
      <dgm:spPr/>
      <dgm:t>
        <a:bodyPr/>
        <a:lstStyle/>
        <a:p>
          <a:endParaRPr lang="en-US"/>
        </a:p>
      </dgm:t>
    </dgm:pt>
    <dgm:pt modelId="{F7D7E675-151F-D846-BE8C-50AEC0D10495}" type="sibTrans" cxnId="{F8893C0C-7841-D247-8116-28B63A80961A}">
      <dgm:prSet/>
      <dgm:spPr/>
      <dgm:t>
        <a:bodyPr/>
        <a:lstStyle/>
        <a:p>
          <a:endParaRPr lang="en-US"/>
        </a:p>
      </dgm:t>
    </dgm:pt>
    <dgm:pt modelId="{098F37B2-6CA8-8741-99DC-0FD31861D10B}" type="pres">
      <dgm:prSet presAssocID="{EE5AA91B-2C50-6F46-8589-69FDDAEAF1B3}" presName="linear" presStyleCnt="0">
        <dgm:presLayoutVars>
          <dgm:dir/>
          <dgm:animLvl val="lvl"/>
          <dgm:resizeHandles val="exact"/>
        </dgm:presLayoutVars>
      </dgm:prSet>
      <dgm:spPr/>
    </dgm:pt>
    <dgm:pt modelId="{0374D2FA-C66D-DA4F-982B-7CEF33D95588}" type="pres">
      <dgm:prSet presAssocID="{2BB96584-31D5-CF47-9C72-19334D5270D7}" presName="parentLin" presStyleCnt="0"/>
      <dgm:spPr/>
    </dgm:pt>
    <dgm:pt modelId="{5CA81356-5609-2249-B3FB-6B00CE7326F7}" type="pres">
      <dgm:prSet presAssocID="{2BB96584-31D5-CF47-9C72-19334D5270D7}" presName="parentLeftMargin" presStyleLbl="node1" presStyleIdx="0" presStyleCnt="2"/>
      <dgm:spPr/>
    </dgm:pt>
    <dgm:pt modelId="{4F4E5900-61BB-3740-8B68-D91F3F0CBCFA}" type="pres">
      <dgm:prSet presAssocID="{2BB96584-31D5-CF47-9C72-19334D5270D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24431-2861-4245-94A6-8B588126721C}" type="pres">
      <dgm:prSet presAssocID="{2BB96584-31D5-CF47-9C72-19334D5270D7}" presName="negativeSpace" presStyleCnt="0"/>
      <dgm:spPr/>
    </dgm:pt>
    <dgm:pt modelId="{BFB518BD-3562-B042-B15E-2FFB17410B54}" type="pres">
      <dgm:prSet presAssocID="{2BB96584-31D5-CF47-9C72-19334D5270D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5BB2D7-B5BA-4A4C-B92B-5E3DDF04BD6A}" type="pres">
      <dgm:prSet presAssocID="{D4D5FD31-1DA6-5645-B58B-5A99078F8FE1}" presName="spaceBetweenRectangles" presStyleCnt="0"/>
      <dgm:spPr/>
    </dgm:pt>
    <dgm:pt modelId="{652D7878-D3B6-A344-BAC5-CCFB93AB7834}" type="pres">
      <dgm:prSet presAssocID="{FB1F2965-6D4C-CD47-8E7F-6B2C03A44FFF}" presName="parentLin" presStyleCnt="0"/>
      <dgm:spPr/>
    </dgm:pt>
    <dgm:pt modelId="{184DA5E5-29DC-0247-B890-E86D9EDC5D91}" type="pres">
      <dgm:prSet presAssocID="{FB1F2965-6D4C-CD47-8E7F-6B2C03A44FFF}" presName="parentLeftMargin" presStyleLbl="node1" presStyleIdx="0" presStyleCnt="2"/>
      <dgm:spPr/>
    </dgm:pt>
    <dgm:pt modelId="{9461FB23-25B7-BB40-91C6-A933698D89D1}" type="pres">
      <dgm:prSet presAssocID="{FB1F2965-6D4C-CD47-8E7F-6B2C03A44FF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D2175F6-632A-B04F-AB6E-2B191A8C5A1C}" type="pres">
      <dgm:prSet presAssocID="{FB1F2965-6D4C-CD47-8E7F-6B2C03A44FFF}" presName="negativeSpace" presStyleCnt="0"/>
      <dgm:spPr/>
    </dgm:pt>
    <dgm:pt modelId="{C4CA4A2F-E7D0-BF48-A29E-231D7F918794}" type="pres">
      <dgm:prSet presAssocID="{FB1F2965-6D4C-CD47-8E7F-6B2C03A44FF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C409380-A007-564D-BCDC-27DA36AFE0CE}" srcId="{EE5AA91B-2C50-6F46-8589-69FDDAEAF1B3}" destId="{2BB96584-31D5-CF47-9C72-19334D5270D7}" srcOrd="0" destOrd="0" parTransId="{3A013522-5A4A-9347-8F5B-19C11752D157}" sibTransId="{D4D5FD31-1DA6-5645-B58B-5A99078F8FE1}"/>
    <dgm:cxn modelId="{418FDF33-0D79-1049-9D5B-28B957B64FEA}" type="presOf" srcId="{2BB96584-31D5-CF47-9C72-19334D5270D7}" destId="{4F4E5900-61BB-3740-8B68-D91F3F0CBCFA}" srcOrd="1" destOrd="0" presId="urn:microsoft.com/office/officeart/2005/8/layout/list1"/>
    <dgm:cxn modelId="{F55ECC3B-0172-9349-896E-DE0C10E4CC68}" type="presOf" srcId="{2BB96584-31D5-CF47-9C72-19334D5270D7}" destId="{5CA81356-5609-2249-B3FB-6B00CE7326F7}" srcOrd="0" destOrd="0" presId="urn:microsoft.com/office/officeart/2005/8/layout/list1"/>
    <dgm:cxn modelId="{F8893C0C-7841-D247-8116-28B63A80961A}" srcId="{FB1F2965-6D4C-CD47-8E7F-6B2C03A44FFF}" destId="{14DE7328-3A0E-9640-A74C-115CD67C2512}" srcOrd="1" destOrd="0" parTransId="{C1F2E6E8-9839-0041-94A9-185AEFB38EAE}" sibTransId="{F7D7E675-151F-D846-BE8C-50AEC0D10495}"/>
    <dgm:cxn modelId="{EB1532B4-68C8-E047-8FC1-B8039722B647}" type="presOf" srcId="{FB1F2965-6D4C-CD47-8E7F-6B2C03A44FFF}" destId="{184DA5E5-29DC-0247-B890-E86D9EDC5D91}" srcOrd="0" destOrd="0" presId="urn:microsoft.com/office/officeart/2005/8/layout/list1"/>
    <dgm:cxn modelId="{B3247D53-7EF1-6E4C-93C3-49F43B35575B}" srcId="{EE5AA91B-2C50-6F46-8589-69FDDAEAF1B3}" destId="{FB1F2965-6D4C-CD47-8E7F-6B2C03A44FFF}" srcOrd="1" destOrd="0" parTransId="{A1CF2C0A-2797-3844-AEA7-3BD92C157311}" sibTransId="{F77BAFEF-8FB2-0749-A987-3E507748CB7A}"/>
    <dgm:cxn modelId="{1FDF5992-3362-6A48-9527-FDBD106397CF}" type="presOf" srcId="{FB1F2965-6D4C-CD47-8E7F-6B2C03A44FFF}" destId="{9461FB23-25B7-BB40-91C6-A933698D89D1}" srcOrd="1" destOrd="0" presId="urn:microsoft.com/office/officeart/2005/8/layout/list1"/>
    <dgm:cxn modelId="{7D7E0636-FBCA-964B-80BF-7995D35BE6C3}" type="presOf" srcId="{40F32E84-1827-DD45-A7FF-C457E04572AA}" destId="{C4CA4A2F-E7D0-BF48-A29E-231D7F918794}" srcOrd="0" destOrd="0" presId="urn:microsoft.com/office/officeart/2005/8/layout/list1"/>
    <dgm:cxn modelId="{787A3903-A222-1E41-A694-52F758DFC312}" type="presOf" srcId="{14DE7328-3A0E-9640-A74C-115CD67C2512}" destId="{C4CA4A2F-E7D0-BF48-A29E-231D7F918794}" srcOrd="0" destOrd="1" presId="urn:microsoft.com/office/officeart/2005/8/layout/list1"/>
    <dgm:cxn modelId="{0739F426-8FE3-244E-BD9A-98353101BE27}" srcId="{FB1F2965-6D4C-CD47-8E7F-6B2C03A44FFF}" destId="{40F32E84-1827-DD45-A7FF-C457E04572AA}" srcOrd="0" destOrd="0" parTransId="{40F35781-67B0-D04B-AD52-375EBD9E7A70}" sibTransId="{E8E9D594-AE5D-9A46-A026-CD31232254B2}"/>
    <dgm:cxn modelId="{0652E59F-0E18-0D4E-8333-8D27F2E2EF02}" type="presOf" srcId="{61F9711F-F643-034E-9D14-48A92F048BD2}" destId="{BFB518BD-3562-B042-B15E-2FFB17410B54}" srcOrd="0" destOrd="1" presId="urn:microsoft.com/office/officeart/2005/8/layout/list1"/>
    <dgm:cxn modelId="{25F6CA80-A465-D24D-B937-1B2902687AB7}" type="presOf" srcId="{A4FE8802-E81B-784C-8BC2-BF42AAD2936F}" destId="{BFB518BD-3562-B042-B15E-2FFB17410B54}" srcOrd="0" destOrd="0" presId="urn:microsoft.com/office/officeart/2005/8/layout/list1"/>
    <dgm:cxn modelId="{D20F84BD-2DCF-6B44-ABBD-2F2C43F12951}" srcId="{2BB96584-31D5-CF47-9C72-19334D5270D7}" destId="{A4FE8802-E81B-784C-8BC2-BF42AAD2936F}" srcOrd="0" destOrd="0" parTransId="{E8A12B09-A653-3440-B509-CA0BFAEEDCD7}" sibTransId="{DA62DF57-C9BC-764B-8559-E23AABFE5700}"/>
    <dgm:cxn modelId="{E2B7D092-8FD8-8D41-BB84-3FF0864BF342}" srcId="{2BB96584-31D5-CF47-9C72-19334D5270D7}" destId="{2314BF7A-7A1E-074C-9F78-3BBB94885A25}" srcOrd="2" destOrd="0" parTransId="{40C3D7E4-61AC-2C48-805B-7798809CF39F}" sibTransId="{7A376D50-EC7D-F944-BDE4-294AAEFAD824}"/>
    <dgm:cxn modelId="{676EB738-3809-C84D-9CC0-B5975A411C61}" srcId="{2BB96584-31D5-CF47-9C72-19334D5270D7}" destId="{61F9711F-F643-034E-9D14-48A92F048BD2}" srcOrd="1" destOrd="0" parTransId="{D6CCE0AA-005B-2B40-86E8-4F8BEB49B297}" sibTransId="{60F2D56C-A832-0745-A14C-E4E72811B3AD}"/>
    <dgm:cxn modelId="{82AC4765-1B8E-BB48-AFB8-FF3B05101390}" type="presOf" srcId="{2314BF7A-7A1E-074C-9F78-3BBB94885A25}" destId="{BFB518BD-3562-B042-B15E-2FFB17410B54}" srcOrd="0" destOrd="2" presId="urn:microsoft.com/office/officeart/2005/8/layout/list1"/>
    <dgm:cxn modelId="{75B33A4A-4625-F34A-8544-BFDB4FE908DA}" type="presOf" srcId="{EE5AA91B-2C50-6F46-8589-69FDDAEAF1B3}" destId="{098F37B2-6CA8-8741-99DC-0FD31861D10B}" srcOrd="0" destOrd="0" presId="urn:microsoft.com/office/officeart/2005/8/layout/list1"/>
    <dgm:cxn modelId="{5293F3C0-E299-774D-9BDB-FD34FE910B7A}" type="presParOf" srcId="{098F37B2-6CA8-8741-99DC-0FD31861D10B}" destId="{0374D2FA-C66D-DA4F-982B-7CEF33D95588}" srcOrd="0" destOrd="0" presId="urn:microsoft.com/office/officeart/2005/8/layout/list1"/>
    <dgm:cxn modelId="{D92DB577-D1F9-C542-A9BE-5F7926E0C633}" type="presParOf" srcId="{0374D2FA-C66D-DA4F-982B-7CEF33D95588}" destId="{5CA81356-5609-2249-B3FB-6B00CE7326F7}" srcOrd="0" destOrd="0" presId="urn:microsoft.com/office/officeart/2005/8/layout/list1"/>
    <dgm:cxn modelId="{180F40DC-5D12-3B4D-BEE2-6198CD27C10E}" type="presParOf" srcId="{0374D2FA-C66D-DA4F-982B-7CEF33D95588}" destId="{4F4E5900-61BB-3740-8B68-D91F3F0CBCFA}" srcOrd="1" destOrd="0" presId="urn:microsoft.com/office/officeart/2005/8/layout/list1"/>
    <dgm:cxn modelId="{10195536-8EAA-154C-9394-9BEC283CFD23}" type="presParOf" srcId="{098F37B2-6CA8-8741-99DC-0FD31861D10B}" destId="{1AB24431-2861-4245-94A6-8B588126721C}" srcOrd="1" destOrd="0" presId="urn:microsoft.com/office/officeart/2005/8/layout/list1"/>
    <dgm:cxn modelId="{D7453A9B-00AA-F242-A685-5135FC20331B}" type="presParOf" srcId="{098F37B2-6CA8-8741-99DC-0FD31861D10B}" destId="{BFB518BD-3562-B042-B15E-2FFB17410B54}" srcOrd="2" destOrd="0" presId="urn:microsoft.com/office/officeart/2005/8/layout/list1"/>
    <dgm:cxn modelId="{80109F31-29BF-8144-9572-4CBB837D0E39}" type="presParOf" srcId="{098F37B2-6CA8-8741-99DC-0FD31861D10B}" destId="{DC5BB2D7-B5BA-4A4C-B92B-5E3DDF04BD6A}" srcOrd="3" destOrd="0" presId="urn:microsoft.com/office/officeart/2005/8/layout/list1"/>
    <dgm:cxn modelId="{F710907C-342B-9849-9186-F6671115A785}" type="presParOf" srcId="{098F37B2-6CA8-8741-99DC-0FD31861D10B}" destId="{652D7878-D3B6-A344-BAC5-CCFB93AB7834}" srcOrd="4" destOrd="0" presId="urn:microsoft.com/office/officeart/2005/8/layout/list1"/>
    <dgm:cxn modelId="{DB4ABFB3-63E0-BE4A-983E-F10E585D818B}" type="presParOf" srcId="{652D7878-D3B6-A344-BAC5-CCFB93AB7834}" destId="{184DA5E5-29DC-0247-B890-E86D9EDC5D91}" srcOrd="0" destOrd="0" presId="urn:microsoft.com/office/officeart/2005/8/layout/list1"/>
    <dgm:cxn modelId="{FB415DEE-D902-BF42-B353-70993228096B}" type="presParOf" srcId="{652D7878-D3B6-A344-BAC5-CCFB93AB7834}" destId="{9461FB23-25B7-BB40-91C6-A933698D89D1}" srcOrd="1" destOrd="0" presId="urn:microsoft.com/office/officeart/2005/8/layout/list1"/>
    <dgm:cxn modelId="{1F653079-92DB-9140-9C6E-DA325CCD4A69}" type="presParOf" srcId="{098F37B2-6CA8-8741-99DC-0FD31861D10B}" destId="{0D2175F6-632A-B04F-AB6E-2B191A8C5A1C}" srcOrd="5" destOrd="0" presId="urn:microsoft.com/office/officeart/2005/8/layout/list1"/>
    <dgm:cxn modelId="{FAEE8A76-CCF7-D34D-8881-7CBCD85BBC24}" type="presParOf" srcId="{098F37B2-6CA8-8741-99DC-0FD31861D10B}" destId="{C4CA4A2F-E7D0-BF48-A29E-231D7F91879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FBAECC4-5F33-6A43-AF79-EE37B86D2064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21AA55-896F-8E4F-83E0-829ABE079852}">
      <dgm:prSet phldrT="[Text]"/>
      <dgm:spPr/>
      <dgm:t>
        <a:bodyPr/>
        <a:lstStyle/>
        <a:p>
          <a:r>
            <a:rPr lang="en-US" dirty="0" smtClean="0"/>
            <a:t>A. Assessment System</a:t>
          </a:r>
        </a:p>
      </dgm:t>
    </dgm:pt>
    <dgm:pt modelId="{52FB87D8-7C19-FB4F-9931-566F36AE2A16}" type="parTrans" cxnId="{2EBD72CD-231C-6440-8BD5-7D8A27E30546}">
      <dgm:prSet/>
      <dgm:spPr/>
      <dgm:t>
        <a:bodyPr/>
        <a:lstStyle/>
        <a:p>
          <a:endParaRPr lang="en-US"/>
        </a:p>
      </dgm:t>
    </dgm:pt>
    <dgm:pt modelId="{782D267B-BF8F-E84A-9740-79D9DE061D7F}" type="sibTrans" cxnId="{2EBD72CD-231C-6440-8BD5-7D8A27E30546}">
      <dgm:prSet/>
      <dgm:spPr/>
      <dgm:t>
        <a:bodyPr/>
        <a:lstStyle/>
        <a:p>
          <a:endParaRPr lang="en-US"/>
        </a:p>
      </dgm:t>
    </dgm:pt>
    <dgm:pt modelId="{7EBE562F-FFB8-DF43-831E-54768CD2D6EF}">
      <dgm:prSet/>
      <dgm:spPr/>
      <dgm:t>
        <a:bodyPr/>
        <a:lstStyle/>
        <a:p>
          <a:r>
            <a:rPr lang="en-US" dirty="0" smtClean="0"/>
            <a:t>B. Data Collection, Analysis, and Evaluation</a:t>
          </a:r>
          <a:endParaRPr lang="en-US" dirty="0" smtClean="0"/>
        </a:p>
      </dgm:t>
    </dgm:pt>
    <dgm:pt modelId="{906F1118-8994-7C4D-B54F-BA07C3FB2D4F}" type="parTrans" cxnId="{5B004377-CEC5-204E-9087-92C412F82B45}">
      <dgm:prSet/>
      <dgm:spPr/>
      <dgm:t>
        <a:bodyPr/>
        <a:lstStyle/>
        <a:p>
          <a:endParaRPr lang="en-US"/>
        </a:p>
      </dgm:t>
    </dgm:pt>
    <dgm:pt modelId="{0B977122-2726-9943-9244-29801C49C06C}" type="sibTrans" cxnId="{5B004377-CEC5-204E-9087-92C412F82B45}">
      <dgm:prSet/>
      <dgm:spPr/>
      <dgm:t>
        <a:bodyPr/>
        <a:lstStyle/>
        <a:p>
          <a:endParaRPr lang="en-US"/>
        </a:p>
      </dgm:t>
    </dgm:pt>
    <dgm:pt modelId="{2A76B412-A418-BC48-9359-7293038DF60D}">
      <dgm:prSet/>
      <dgm:spPr/>
      <dgm:t>
        <a:bodyPr/>
        <a:lstStyle/>
        <a:p>
          <a:r>
            <a:rPr lang="en-US" dirty="0" smtClean="0"/>
            <a:t>C. Use of Data for Program Improvement</a:t>
          </a:r>
          <a:endParaRPr lang="en-US" dirty="0"/>
        </a:p>
      </dgm:t>
    </dgm:pt>
    <dgm:pt modelId="{807F2E86-B12D-9F42-BF61-64547EBE63EF}" type="parTrans" cxnId="{F87549DB-8779-D040-93CD-FE86DE95DE42}">
      <dgm:prSet/>
      <dgm:spPr/>
      <dgm:t>
        <a:bodyPr/>
        <a:lstStyle/>
        <a:p>
          <a:endParaRPr lang="en-US"/>
        </a:p>
      </dgm:t>
    </dgm:pt>
    <dgm:pt modelId="{0E9492E1-F49F-7F4B-8F85-44E3CA258A0C}" type="sibTrans" cxnId="{F87549DB-8779-D040-93CD-FE86DE95DE42}">
      <dgm:prSet/>
      <dgm:spPr/>
      <dgm:t>
        <a:bodyPr/>
        <a:lstStyle/>
        <a:p>
          <a:endParaRPr lang="en-US"/>
        </a:p>
      </dgm:t>
    </dgm:pt>
    <dgm:pt modelId="{596E5446-7ABE-6741-8668-B8A65DC29299}" type="pres">
      <dgm:prSet presAssocID="{4FBAECC4-5F33-6A43-AF79-EE37B86D2064}" presName="linear" presStyleCnt="0">
        <dgm:presLayoutVars>
          <dgm:animLvl val="lvl"/>
          <dgm:resizeHandles val="exact"/>
        </dgm:presLayoutVars>
      </dgm:prSet>
      <dgm:spPr/>
    </dgm:pt>
    <dgm:pt modelId="{825B479A-3B57-B54E-91CD-F2C3CBCFDCD4}" type="pres">
      <dgm:prSet presAssocID="{7E21AA55-896F-8E4F-83E0-829ABE07985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0F5FC-B521-844B-9B0C-EA64438B006D}" type="pres">
      <dgm:prSet presAssocID="{782D267B-BF8F-E84A-9740-79D9DE061D7F}" presName="spacer" presStyleCnt="0"/>
      <dgm:spPr/>
    </dgm:pt>
    <dgm:pt modelId="{45C5FB28-AD5B-8040-BBDC-67FA28E23F7F}" type="pres">
      <dgm:prSet presAssocID="{7EBE562F-FFB8-DF43-831E-54768CD2D6E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1EB4761-0653-384F-9FCC-7AE83A5F3A4D}" type="pres">
      <dgm:prSet presAssocID="{0B977122-2726-9943-9244-29801C49C06C}" presName="spacer" presStyleCnt="0"/>
      <dgm:spPr/>
    </dgm:pt>
    <dgm:pt modelId="{598F690C-5844-7743-858A-F8ED720F31EE}" type="pres">
      <dgm:prSet presAssocID="{2A76B412-A418-BC48-9359-7293038DF60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B004377-CEC5-204E-9087-92C412F82B45}" srcId="{4FBAECC4-5F33-6A43-AF79-EE37B86D2064}" destId="{7EBE562F-FFB8-DF43-831E-54768CD2D6EF}" srcOrd="1" destOrd="0" parTransId="{906F1118-8994-7C4D-B54F-BA07C3FB2D4F}" sibTransId="{0B977122-2726-9943-9244-29801C49C06C}"/>
    <dgm:cxn modelId="{DC62AE8E-540F-624F-85AE-C4793761484E}" type="presOf" srcId="{4FBAECC4-5F33-6A43-AF79-EE37B86D2064}" destId="{596E5446-7ABE-6741-8668-B8A65DC29299}" srcOrd="0" destOrd="0" presId="urn:microsoft.com/office/officeart/2005/8/layout/vList2"/>
    <dgm:cxn modelId="{1E9B035C-6FEE-B945-B741-ED84A2074BA7}" type="presOf" srcId="{2A76B412-A418-BC48-9359-7293038DF60D}" destId="{598F690C-5844-7743-858A-F8ED720F31EE}" srcOrd="0" destOrd="0" presId="urn:microsoft.com/office/officeart/2005/8/layout/vList2"/>
    <dgm:cxn modelId="{2EBD72CD-231C-6440-8BD5-7D8A27E30546}" srcId="{4FBAECC4-5F33-6A43-AF79-EE37B86D2064}" destId="{7E21AA55-896F-8E4F-83E0-829ABE079852}" srcOrd="0" destOrd="0" parTransId="{52FB87D8-7C19-FB4F-9931-566F36AE2A16}" sibTransId="{782D267B-BF8F-E84A-9740-79D9DE061D7F}"/>
    <dgm:cxn modelId="{F87549DB-8779-D040-93CD-FE86DE95DE42}" srcId="{4FBAECC4-5F33-6A43-AF79-EE37B86D2064}" destId="{2A76B412-A418-BC48-9359-7293038DF60D}" srcOrd="2" destOrd="0" parTransId="{807F2E86-B12D-9F42-BF61-64547EBE63EF}" sibTransId="{0E9492E1-F49F-7F4B-8F85-44E3CA258A0C}"/>
    <dgm:cxn modelId="{076A09B4-EF24-8142-A41C-6566F5F207F8}" type="presOf" srcId="{7EBE562F-FFB8-DF43-831E-54768CD2D6EF}" destId="{45C5FB28-AD5B-8040-BBDC-67FA28E23F7F}" srcOrd="0" destOrd="0" presId="urn:microsoft.com/office/officeart/2005/8/layout/vList2"/>
    <dgm:cxn modelId="{DC982E9E-5D50-5644-97F9-8BD7DF7087BD}" type="presOf" srcId="{7E21AA55-896F-8E4F-83E0-829ABE079852}" destId="{825B479A-3B57-B54E-91CD-F2C3CBCFDCD4}" srcOrd="0" destOrd="0" presId="urn:microsoft.com/office/officeart/2005/8/layout/vList2"/>
    <dgm:cxn modelId="{F3536619-EAC0-164C-BD83-625EE01344D7}" type="presParOf" srcId="{596E5446-7ABE-6741-8668-B8A65DC29299}" destId="{825B479A-3B57-B54E-91CD-F2C3CBCFDCD4}" srcOrd="0" destOrd="0" presId="urn:microsoft.com/office/officeart/2005/8/layout/vList2"/>
    <dgm:cxn modelId="{B53AA330-E39F-E242-A0AD-8A97F987A3DE}" type="presParOf" srcId="{596E5446-7ABE-6741-8668-B8A65DC29299}" destId="{9740F5FC-B521-844B-9B0C-EA64438B006D}" srcOrd="1" destOrd="0" presId="urn:microsoft.com/office/officeart/2005/8/layout/vList2"/>
    <dgm:cxn modelId="{4073A4D3-A4BB-5B42-9FC5-FBAC1116FCC7}" type="presParOf" srcId="{596E5446-7ABE-6741-8668-B8A65DC29299}" destId="{45C5FB28-AD5B-8040-BBDC-67FA28E23F7F}" srcOrd="2" destOrd="0" presId="urn:microsoft.com/office/officeart/2005/8/layout/vList2"/>
    <dgm:cxn modelId="{E7D824A8-8675-1848-BCA2-1316D17FB9C9}" type="presParOf" srcId="{596E5446-7ABE-6741-8668-B8A65DC29299}" destId="{B1EB4761-0653-384F-9FCC-7AE83A5F3A4D}" srcOrd="3" destOrd="0" presId="urn:microsoft.com/office/officeart/2005/8/layout/vList2"/>
    <dgm:cxn modelId="{FE4777DE-4B94-5E42-BB4F-151706CEF593}" type="presParOf" srcId="{596E5446-7ABE-6741-8668-B8A65DC29299}" destId="{598F690C-5844-7743-858A-F8ED720F31E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FBAECC4-5F33-6A43-AF79-EE37B86D2064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21AA55-896F-8E4F-83E0-829ABE079852}">
      <dgm:prSet phldrT="[Text]"/>
      <dgm:spPr/>
      <dgm:t>
        <a:bodyPr/>
        <a:lstStyle/>
        <a:p>
          <a:r>
            <a:rPr lang="en-US" dirty="0" smtClean="0"/>
            <a:t>A. Assessment System</a:t>
          </a:r>
        </a:p>
      </dgm:t>
    </dgm:pt>
    <dgm:pt modelId="{52FB87D8-7C19-FB4F-9931-566F36AE2A16}" type="parTrans" cxnId="{2EBD72CD-231C-6440-8BD5-7D8A27E30546}">
      <dgm:prSet/>
      <dgm:spPr/>
      <dgm:t>
        <a:bodyPr/>
        <a:lstStyle/>
        <a:p>
          <a:endParaRPr lang="en-US"/>
        </a:p>
      </dgm:t>
    </dgm:pt>
    <dgm:pt modelId="{782D267B-BF8F-E84A-9740-79D9DE061D7F}" type="sibTrans" cxnId="{2EBD72CD-231C-6440-8BD5-7D8A27E30546}">
      <dgm:prSet/>
      <dgm:spPr/>
      <dgm:t>
        <a:bodyPr/>
        <a:lstStyle/>
        <a:p>
          <a:endParaRPr lang="en-US"/>
        </a:p>
      </dgm:t>
    </dgm:pt>
    <dgm:pt modelId="{7EBE562F-FFB8-DF43-831E-54768CD2D6EF}">
      <dgm:prSet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B. Data Collection, Analysis, and Evaluation</a:t>
          </a:r>
          <a:endParaRPr lang="en-US" dirty="0" smtClean="0">
            <a:solidFill>
              <a:srgbClr val="000000"/>
            </a:solidFill>
          </a:endParaRPr>
        </a:p>
      </dgm:t>
    </dgm:pt>
    <dgm:pt modelId="{906F1118-8994-7C4D-B54F-BA07C3FB2D4F}" type="parTrans" cxnId="{5B004377-CEC5-204E-9087-92C412F82B45}">
      <dgm:prSet/>
      <dgm:spPr/>
      <dgm:t>
        <a:bodyPr/>
        <a:lstStyle/>
        <a:p>
          <a:endParaRPr lang="en-US"/>
        </a:p>
      </dgm:t>
    </dgm:pt>
    <dgm:pt modelId="{0B977122-2726-9943-9244-29801C49C06C}" type="sibTrans" cxnId="{5B004377-CEC5-204E-9087-92C412F82B45}">
      <dgm:prSet/>
      <dgm:spPr/>
      <dgm:t>
        <a:bodyPr/>
        <a:lstStyle/>
        <a:p>
          <a:endParaRPr lang="en-US"/>
        </a:p>
      </dgm:t>
    </dgm:pt>
    <dgm:pt modelId="{2A76B412-A418-BC48-9359-7293038DF60D}">
      <dgm:prSet/>
      <dgm:spPr/>
      <dgm:t>
        <a:bodyPr/>
        <a:lstStyle/>
        <a:p>
          <a:r>
            <a:rPr lang="en-US" dirty="0" smtClean="0"/>
            <a:t>C. Use of Data for Program Improvement</a:t>
          </a:r>
          <a:endParaRPr lang="en-US" dirty="0"/>
        </a:p>
      </dgm:t>
    </dgm:pt>
    <dgm:pt modelId="{807F2E86-B12D-9F42-BF61-64547EBE63EF}" type="parTrans" cxnId="{F87549DB-8779-D040-93CD-FE86DE95DE42}">
      <dgm:prSet/>
      <dgm:spPr/>
      <dgm:t>
        <a:bodyPr/>
        <a:lstStyle/>
        <a:p>
          <a:endParaRPr lang="en-US"/>
        </a:p>
      </dgm:t>
    </dgm:pt>
    <dgm:pt modelId="{0E9492E1-F49F-7F4B-8F85-44E3CA258A0C}" type="sibTrans" cxnId="{F87549DB-8779-D040-93CD-FE86DE95DE42}">
      <dgm:prSet/>
      <dgm:spPr/>
      <dgm:t>
        <a:bodyPr/>
        <a:lstStyle/>
        <a:p>
          <a:endParaRPr lang="en-US"/>
        </a:p>
      </dgm:t>
    </dgm:pt>
    <dgm:pt modelId="{596E5446-7ABE-6741-8668-B8A65DC29299}" type="pres">
      <dgm:prSet presAssocID="{4FBAECC4-5F33-6A43-AF79-EE37B86D2064}" presName="linear" presStyleCnt="0">
        <dgm:presLayoutVars>
          <dgm:animLvl val="lvl"/>
          <dgm:resizeHandles val="exact"/>
        </dgm:presLayoutVars>
      </dgm:prSet>
      <dgm:spPr/>
    </dgm:pt>
    <dgm:pt modelId="{825B479A-3B57-B54E-91CD-F2C3CBCFDCD4}" type="pres">
      <dgm:prSet presAssocID="{7E21AA55-896F-8E4F-83E0-829ABE07985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0F5FC-B521-844B-9B0C-EA64438B006D}" type="pres">
      <dgm:prSet presAssocID="{782D267B-BF8F-E84A-9740-79D9DE061D7F}" presName="spacer" presStyleCnt="0"/>
      <dgm:spPr/>
    </dgm:pt>
    <dgm:pt modelId="{45C5FB28-AD5B-8040-BBDC-67FA28E23F7F}" type="pres">
      <dgm:prSet presAssocID="{7EBE562F-FFB8-DF43-831E-54768CD2D6E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1EB4761-0653-384F-9FCC-7AE83A5F3A4D}" type="pres">
      <dgm:prSet presAssocID="{0B977122-2726-9943-9244-29801C49C06C}" presName="spacer" presStyleCnt="0"/>
      <dgm:spPr/>
    </dgm:pt>
    <dgm:pt modelId="{598F690C-5844-7743-858A-F8ED720F31EE}" type="pres">
      <dgm:prSet presAssocID="{2A76B412-A418-BC48-9359-7293038DF60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EBD72CD-231C-6440-8BD5-7D8A27E30546}" srcId="{4FBAECC4-5F33-6A43-AF79-EE37B86D2064}" destId="{7E21AA55-896F-8E4F-83E0-829ABE079852}" srcOrd="0" destOrd="0" parTransId="{52FB87D8-7C19-FB4F-9931-566F36AE2A16}" sibTransId="{782D267B-BF8F-E84A-9740-79D9DE061D7F}"/>
    <dgm:cxn modelId="{5B004377-CEC5-204E-9087-92C412F82B45}" srcId="{4FBAECC4-5F33-6A43-AF79-EE37B86D2064}" destId="{7EBE562F-FFB8-DF43-831E-54768CD2D6EF}" srcOrd="1" destOrd="0" parTransId="{906F1118-8994-7C4D-B54F-BA07C3FB2D4F}" sibTransId="{0B977122-2726-9943-9244-29801C49C06C}"/>
    <dgm:cxn modelId="{0F416D8A-BFC1-764A-A9A3-CAA900EA2B52}" type="presOf" srcId="{7E21AA55-896F-8E4F-83E0-829ABE079852}" destId="{825B479A-3B57-B54E-91CD-F2C3CBCFDCD4}" srcOrd="0" destOrd="0" presId="urn:microsoft.com/office/officeart/2005/8/layout/vList2"/>
    <dgm:cxn modelId="{3F81C779-60DB-5A42-8F71-55E60A660463}" type="presOf" srcId="{4FBAECC4-5F33-6A43-AF79-EE37B86D2064}" destId="{596E5446-7ABE-6741-8668-B8A65DC29299}" srcOrd="0" destOrd="0" presId="urn:microsoft.com/office/officeart/2005/8/layout/vList2"/>
    <dgm:cxn modelId="{F87549DB-8779-D040-93CD-FE86DE95DE42}" srcId="{4FBAECC4-5F33-6A43-AF79-EE37B86D2064}" destId="{2A76B412-A418-BC48-9359-7293038DF60D}" srcOrd="2" destOrd="0" parTransId="{807F2E86-B12D-9F42-BF61-64547EBE63EF}" sibTransId="{0E9492E1-F49F-7F4B-8F85-44E3CA258A0C}"/>
    <dgm:cxn modelId="{FC6E28ED-B3A3-444D-B5DA-9B04D5287659}" type="presOf" srcId="{7EBE562F-FFB8-DF43-831E-54768CD2D6EF}" destId="{45C5FB28-AD5B-8040-BBDC-67FA28E23F7F}" srcOrd="0" destOrd="0" presId="urn:microsoft.com/office/officeart/2005/8/layout/vList2"/>
    <dgm:cxn modelId="{BE165CE1-EB10-A248-AFCF-4C3D0D4F4F89}" type="presOf" srcId="{2A76B412-A418-BC48-9359-7293038DF60D}" destId="{598F690C-5844-7743-858A-F8ED720F31EE}" srcOrd="0" destOrd="0" presId="urn:microsoft.com/office/officeart/2005/8/layout/vList2"/>
    <dgm:cxn modelId="{C6B05FA1-2F0F-B94F-BE6A-117E4DAD26B9}" type="presParOf" srcId="{596E5446-7ABE-6741-8668-B8A65DC29299}" destId="{825B479A-3B57-B54E-91CD-F2C3CBCFDCD4}" srcOrd="0" destOrd="0" presId="urn:microsoft.com/office/officeart/2005/8/layout/vList2"/>
    <dgm:cxn modelId="{6B5E78B0-1E66-5E4A-9A31-44B13D7C545C}" type="presParOf" srcId="{596E5446-7ABE-6741-8668-B8A65DC29299}" destId="{9740F5FC-B521-844B-9B0C-EA64438B006D}" srcOrd="1" destOrd="0" presId="urn:microsoft.com/office/officeart/2005/8/layout/vList2"/>
    <dgm:cxn modelId="{099EE13B-605C-6B47-ABA0-F0A5F69EDC11}" type="presParOf" srcId="{596E5446-7ABE-6741-8668-B8A65DC29299}" destId="{45C5FB28-AD5B-8040-BBDC-67FA28E23F7F}" srcOrd="2" destOrd="0" presId="urn:microsoft.com/office/officeart/2005/8/layout/vList2"/>
    <dgm:cxn modelId="{9CF3AFB1-3BA7-E84B-9106-0F3B7F97ADD0}" type="presParOf" srcId="{596E5446-7ABE-6741-8668-B8A65DC29299}" destId="{B1EB4761-0653-384F-9FCC-7AE83A5F3A4D}" srcOrd="3" destOrd="0" presId="urn:microsoft.com/office/officeart/2005/8/layout/vList2"/>
    <dgm:cxn modelId="{4E9FEDDC-412D-6240-8BE4-D9FE6F133D0E}" type="presParOf" srcId="{596E5446-7ABE-6741-8668-B8A65DC29299}" destId="{598F690C-5844-7743-858A-F8ED720F31E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FBAECC4-5F33-6A43-AF79-EE37B86D2064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21AA55-896F-8E4F-83E0-829ABE079852}">
      <dgm:prSet phldrT="[Text]"/>
      <dgm:spPr/>
      <dgm:t>
        <a:bodyPr/>
        <a:lstStyle/>
        <a:p>
          <a:r>
            <a:rPr lang="en-US" dirty="0" smtClean="0"/>
            <a:t>A. Assessment System</a:t>
          </a:r>
        </a:p>
      </dgm:t>
    </dgm:pt>
    <dgm:pt modelId="{52FB87D8-7C19-FB4F-9931-566F36AE2A16}" type="parTrans" cxnId="{2EBD72CD-231C-6440-8BD5-7D8A27E30546}">
      <dgm:prSet/>
      <dgm:spPr/>
      <dgm:t>
        <a:bodyPr/>
        <a:lstStyle/>
        <a:p>
          <a:endParaRPr lang="en-US"/>
        </a:p>
      </dgm:t>
    </dgm:pt>
    <dgm:pt modelId="{782D267B-BF8F-E84A-9740-79D9DE061D7F}" type="sibTrans" cxnId="{2EBD72CD-231C-6440-8BD5-7D8A27E30546}">
      <dgm:prSet/>
      <dgm:spPr/>
      <dgm:t>
        <a:bodyPr/>
        <a:lstStyle/>
        <a:p>
          <a:endParaRPr lang="en-US"/>
        </a:p>
      </dgm:t>
    </dgm:pt>
    <dgm:pt modelId="{7EBE562F-FFB8-DF43-831E-54768CD2D6EF}">
      <dgm:prSet/>
      <dgm:spPr/>
      <dgm:t>
        <a:bodyPr/>
        <a:lstStyle/>
        <a:p>
          <a:r>
            <a:rPr lang="en-US" dirty="0" smtClean="0"/>
            <a:t>B. Data Collection, Analysis, and Evaluation</a:t>
          </a:r>
          <a:endParaRPr lang="en-US" dirty="0" smtClean="0"/>
        </a:p>
      </dgm:t>
    </dgm:pt>
    <dgm:pt modelId="{906F1118-8994-7C4D-B54F-BA07C3FB2D4F}" type="parTrans" cxnId="{5B004377-CEC5-204E-9087-92C412F82B45}">
      <dgm:prSet/>
      <dgm:spPr/>
      <dgm:t>
        <a:bodyPr/>
        <a:lstStyle/>
        <a:p>
          <a:endParaRPr lang="en-US"/>
        </a:p>
      </dgm:t>
    </dgm:pt>
    <dgm:pt modelId="{0B977122-2726-9943-9244-29801C49C06C}" type="sibTrans" cxnId="{5B004377-CEC5-204E-9087-92C412F82B45}">
      <dgm:prSet/>
      <dgm:spPr/>
      <dgm:t>
        <a:bodyPr/>
        <a:lstStyle/>
        <a:p>
          <a:endParaRPr lang="en-US"/>
        </a:p>
      </dgm:t>
    </dgm:pt>
    <dgm:pt modelId="{2A76B412-A418-BC48-9359-7293038DF60D}">
      <dgm:prSet/>
      <dgm:spPr/>
      <dgm:t>
        <a:bodyPr/>
        <a:lstStyle/>
        <a:p>
          <a:r>
            <a:rPr lang="en-US" dirty="0" smtClean="0"/>
            <a:t>C. Use of Data for Program Improvement</a:t>
          </a:r>
          <a:endParaRPr lang="en-US" dirty="0"/>
        </a:p>
      </dgm:t>
    </dgm:pt>
    <dgm:pt modelId="{807F2E86-B12D-9F42-BF61-64547EBE63EF}" type="parTrans" cxnId="{F87549DB-8779-D040-93CD-FE86DE95DE42}">
      <dgm:prSet/>
      <dgm:spPr/>
      <dgm:t>
        <a:bodyPr/>
        <a:lstStyle/>
        <a:p>
          <a:endParaRPr lang="en-US"/>
        </a:p>
      </dgm:t>
    </dgm:pt>
    <dgm:pt modelId="{0E9492E1-F49F-7F4B-8F85-44E3CA258A0C}" type="sibTrans" cxnId="{F87549DB-8779-D040-93CD-FE86DE95DE42}">
      <dgm:prSet/>
      <dgm:spPr/>
      <dgm:t>
        <a:bodyPr/>
        <a:lstStyle/>
        <a:p>
          <a:endParaRPr lang="en-US"/>
        </a:p>
      </dgm:t>
    </dgm:pt>
    <dgm:pt modelId="{596E5446-7ABE-6741-8668-B8A65DC29299}" type="pres">
      <dgm:prSet presAssocID="{4FBAECC4-5F33-6A43-AF79-EE37B86D2064}" presName="linear" presStyleCnt="0">
        <dgm:presLayoutVars>
          <dgm:animLvl val="lvl"/>
          <dgm:resizeHandles val="exact"/>
        </dgm:presLayoutVars>
      </dgm:prSet>
      <dgm:spPr/>
    </dgm:pt>
    <dgm:pt modelId="{825B479A-3B57-B54E-91CD-F2C3CBCFDCD4}" type="pres">
      <dgm:prSet presAssocID="{7E21AA55-896F-8E4F-83E0-829ABE07985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0F5FC-B521-844B-9B0C-EA64438B006D}" type="pres">
      <dgm:prSet presAssocID="{782D267B-BF8F-E84A-9740-79D9DE061D7F}" presName="spacer" presStyleCnt="0"/>
      <dgm:spPr/>
    </dgm:pt>
    <dgm:pt modelId="{45C5FB28-AD5B-8040-BBDC-67FA28E23F7F}" type="pres">
      <dgm:prSet presAssocID="{7EBE562F-FFB8-DF43-831E-54768CD2D6E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1EB4761-0653-384F-9FCC-7AE83A5F3A4D}" type="pres">
      <dgm:prSet presAssocID="{0B977122-2726-9943-9244-29801C49C06C}" presName="spacer" presStyleCnt="0"/>
      <dgm:spPr/>
    </dgm:pt>
    <dgm:pt modelId="{598F690C-5844-7743-858A-F8ED720F31EE}" type="pres">
      <dgm:prSet presAssocID="{2A76B412-A418-BC48-9359-7293038DF60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EBD72CD-231C-6440-8BD5-7D8A27E30546}" srcId="{4FBAECC4-5F33-6A43-AF79-EE37B86D2064}" destId="{7E21AA55-896F-8E4F-83E0-829ABE079852}" srcOrd="0" destOrd="0" parTransId="{52FB87D8-7C19-FB4F-9931-566F36AE2A16}" sibTransId="{782D267B-BF8F-E84A-9740-79D9DE061D7F}"/>
    <dgm:cxn modelId="{E01A57D0-5998-8244-910C-455053625D38}" type="presOf" srcId="{7EBE562F-FFB8-DF43-831E-54768CD2D6EF}" destId="{45C5FB28-AD5B-8040-BBDC-67FA28E23F7F}" srcOrd="0" destOrd="0" presId="urn:microsoft.com/office/officeart/2005/8/layout/vList2"/>
    <dgm:cxn modelId="{5B48C711-A81E-F046-A609-CCA4C43860C8}" type="presOf" srcId="{7E21AA55-896F-8E4F-83E0-829ABE079852}" destId="{825B479A-3B57-B54E-91CD-F2C3CBCFDCD4}" srcOrd="0" destOrd="0" presId="urn:microsoft.com/office/officeart/2005/8/layout/vList2"/>
    <dgm:cxn modelId="{DE4388A5-CBA9-0140-A78A-89336B7B1478}" type="presOf" srcId="{4FBAECC4-5F33-6A43-AF79-EE37B86D2064}" destId="{596E5446-7ABE-6741-8668-B8A65DC29299}" srcOrd="0" destOrd="0" presId="urn:microsoft.com/office/officeart/2005/8/layout/vList2"/>
    <dgm:cxn modelId="{AF75D6C0-6D52-4746-B0D7-D51E860E628A}" type="presOf" srcId="{2A76B412-A418-BC48-9359-7293038DF60D}" destId="{598F690C-5844-7743-858A-F8ED720F31EE}" srcOrd="0" destOrd="0" presId="urn:microsoft.com/office/officeart/2005/8/layout/vList2"/>
    <dgm:cxn modelId="{5B004377-CEC5-204E-9087-92C412F82B45}" srcId="{4FBAECC4-5F33-6A43-AF79-EE37B86D2064}" destId="{7EBE562F-FFB8-DF43-831E-54768CD2D6EF}" srcOrd="1" destOrd="0" parTransId="{906F1118-8994-7C4D-B54F-BA07C3FB2D4F}" sibTransId="{0B977122-2726-9943-9244-29801C49C06C}"/>
    <dgm:cxn modelId="{F87549DB-8779-D040-93CD-FE86DE95DE42}" srcId="{4FBAECC4-5F33-6A43-AF79-EE37B86D2064}" destId="{2A76B412-A418-BC48-9359-7293038DF60D}" srcOrd="2" destOrd="0" parTransId="{807F2E86-B12D-9F42-BF61-64547EBE63EF}" sibTransId="{0E9492E1-F49F-7F4B-8F85-44E3CA258A0C}"/>
    <dgm:cxn modelId="{F6B4E758-D5EB-5045-9631-6D87FBF4D90C}" type="presParOf" srcId="{596E5446-7ABE-6741-8668-B8A65DC29299}" destId="{825B479A-3B57-B54E-91CD-F2C3CBCFDCD4}" srcOrd="0" destOrd="0" presId="urn:microsoft.com/office/officeart/2005/8/layout/vList2"/>
    <dgm:cxn modelId="{FF92B1A9-CEB9-E740-9244-15D8C2EADFB3}" type="presParOf" srcId="{596E5446-7ABE-6741-8668-B8A65DC29299}" destId="{9740F5FC-B521-844B-9B0C-EA64438B006D}" srcOrd="1" destOrd="0" presId="urn:microsoft.com/office/officeart/2005/8/layout/vList2"/>
    <dgm:cxn modelId="{8E0A0A02-58D8-474B-9223-A6D8EFE7382E}" type="presParOf" srcId="{596E5446-7ABE-6741-8668-B8A65DC29299}" destId="{45C5FB28-AD5B-8040-BBDC-67FA28E23F7F}" srcOrd="2" destOrd="0" presId="urn:microsoft.com/office/officeart/2005/8/layout/vList2"/>
    <dgm:cxn modelId="{9D3F744A-E957-9044-B1D5-3A1B469DF936}" type="presParOf" srcId="{596E5446-7ABE-6741-8668-B8A65DC29299}" destId="{B1EB4761-0653-384F-9FCC-7AE83A5F3A4D}" srcOrd="3" destOrd="0" presId="urn:microsoft.com/office/officeart/2005/8/layout/vList2"/>
    <dgm:cxn modelId="{52DFC296-D1EC-CD4D-A007-A0C4BBB62ACE}" type="presParOf" srcId="{596E5446-7ABE-6741-8668-B8A65DC29299}" destId="{598F690C-5844-7743-858A-F8ED720F31E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FBAECC4-5F33-6A43-AF79-EE37B86D2064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21AA55-896F-8E4F-83E0-829ABE079852}">
      <dgm:prSet phldrT="[Text]"/>
      <dgm:spPr/>
      <dgm:t>
        <a:bodyPr/>
        <a:lstStyle/>
        <a:p>
          <a:r>
            <a:rPr lang="en-US" dirty="0" smtClean="0"/>
            <a:t>A. Assessment System</a:t>
          </a:r>
        </a:p>
      </dgm:t>
    </dgm:pt>
    <dgm:pt modelId="{52FB87D8-7C19-FB4F-9931-566F36AE2A16}" type="parTrans" cxnId="{2EBD72CD-231C-6440-8BD5-7D8A27E30546}">
      <dgm:prSet/>
      <dgm:spPr/>
      <dgm:t>
        <a:bodyPr/>
        <a:lstStyle/>
        <a:p>
          <a:endParaRPr lang="en-US"/>
        </a:p>
      </dgm:t>
    </dgm:pt>
    <dgm:pt modelId="{782D267B-BF8F-E84A-9740-79D9DE061D7F}" type="sibTrans" cxnId="{2EBD72CD-231C-6440-8BD5-7D8A27E30546}">
      <dgm:prSet/>
      <dgm:spPr/>
      <dgm:t>
        <a:bodyPr/>
        <a:lstStyle/>
        <a:p>
          <a:endParaRPr lang="en-US"/>
        </a:p>
      </dgm:t>
    </dgm:pt>
    <dgm:pt modelId="{7EBE562F-FFB8-DF43-831E-54768CD2D6EF}">
      <dgm:prSet/>
      <dgm:spPr/>
      <dgm:t>
        <a:bodyPr/>
        <a:lstStyle/>
        <a:p>
          <a:r>
            <a:rPr lang="en-US" dirty="0" smtClean="0"/>
            <a:t>B. Data Collection, Analysis, and Evaluation</a:t>
          </a:r>
          <a:endParaRPr lang="en-US" dirty="0" smtClean="0"/>
        </a:p>
      </dgm:t>
    </dgm:pt>
    <dgm:pt modelId="{906F1118-8994-7C4D-B54F-BA07C3FB2D4F}" type="parTrans" cxnId="{5B004377-CEC5-204E-9087-92C412F82B45}">
      <dgm:prSet/>
      <dgm:spPr/>
      <dgm:t>
        <a:bodyPr/>
        <a:lstStyle/>
        <a:p>
          <a:endParaRPr lang="en-US"/>
        </a:p>
      </dgm:t>
    </dgm:pt>
    <dgm:pt modelId="{0B977122-2726-9943-9244-29801C49C06C}" type="sibTrans" cxnId="{5B004377-CEC5-204E-9087-92C412F82B45}">
      <dgm:prSet/>
      <dgm:spPr/>
      <dgm:t>
        <a:bodyPr/>
        <a:lstStyle/>
        <a:p>
          <a:endParaRPr lang="en-US"/>
        </a:p>
      </dgm:t>
    </dgm:pt>
    <dgm:pt modelId="{2A76B412-A418-BC48-9359-7293038DF60D}">
      <dgm:prSet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C. Use of Data for Program Improvement</a:t>
          </a:r>
          <a:endParaRPr lang="en-US" dirty="0">
            <a:solidFill>
              <a:srgbClr val="000000"/>
            </a:solidFill>
          </a:endParaRPr>
        </a:p>
      </dgm:t>
    </dgm:pt>
    <dgm:pt modelId="{807F2E86-B12D-9F42-BF61-64547EBE63EF}" type="parTrans" cxnId="{F87549DB-8779-D040-93CD-FE86DE95DE42}">
      <dgm:prSet/>
      <dgm:spPr/>
      <dgm:t>
        <a:bodyPr/>
        <a:lstStyle/>
        <a:p>
          <a:endParaRPr lang="en-US"/>
        </a:p>
      </dgm:t>
    </dgm:pt>
    <dgm:pt modelId="{0E9492E1-F49F-7F4B-8F85-44E3CA258A0C}" type="sibTrans" cxnId="{F87549DB-8779-D040-93CD-FE86DE95DE42}">
      <dgm:prSet/>
      <dgm:spPr/>
      <dgm:t>
        <a:bodyPr/>
        <a:lstStyle/>
        <a:p>
          <a:endParaRPr lang="en-US"/>
        </a:p>
      </dgm:t>
    </dgm:pt>
    <dgm:pt modelId="{596E5446-7ABE-6741-8668-B8A65DC29299}" type="pres">
      <dgm:prSet presAssocID="{4FBAECC4-5F33-6A43-AF79-EE37B86D2064}" presName="linear" presStyleCnt="0">
        <dgm:presLayoutVars>
          <dgm:animLvl val="lvl"/>
          <dgm:resizeHandles val="exact"/>
        </dgm:presLayoutVars>
      </dgm:prSet>
      <dgm:spPr/>
    </dgm:pt>
    <dgm:pt modelId="{825B479A-3B57-B54E-91CD-F2C3CBCFDCD4}" type="pres">
      <dgm:prSet presAssocID="{7E21AA55-896F-8E4F-83E0-829ABE07985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0F5FC-B521-844B-9B0C-EA64438B006D}" type="pres">
      <dgm:prSet presAssocID="{782D267B-BF8F-E84A-9740-79D9DE061D7F}" presName="spacer" presStyleCnt="0"/>
      <dgm:spPr/>
    </dgm:pt>
    <dgm:pt modelId="{45C5FB28-AD5B-8040-BBDC-67FA28E23F7F}" type="pres">
      <dgm:prSet presAssocID="{7EBE562F-FFB8-DF43-831E-54768CD2D6E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1EB4761-0653-384F-9FCC-7AE83A5F3A4D}" type="pres">
      <dgm:prSet presAssocID="{0B977122-2726-9943-9244-29801C49C06C}" presName="spacer" presStyleCnt="0"/>
      <dgm:spPr/>
    </dgm:pt>
    <dgm:pt modelId="{598F690C-5844-7743-858A-F8ED720F31EE}" type="pres">
      <dgm:prSet presAssocID="{2A76B412-A418-BC48-9359-7293038DF60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198B731-F979-B84A-BD62-D812C6F44A57}" type="presOf" srcId="{2A76B412-A418-BC48-9359-7293038DF60D}" destId="{598F690C-5844-7743-858A-F8ED720F31EE}" srcOrd="0" destOrd="0" presId="urn:microsoft.com/office/officeart/2005/8/layout/vList2"/>
    <dgm:cxn modelId="{2EBD72CD-231C-6440-8BD5-7D8A27E30546}" srcId="{4FBAECC4-5F33-6A43-AF79-EE37B86D2064}" destId="{7E21AA55-896F-8E4F-83E0-829ABE079852}" srcOrd="0" destOrd="0" parTransId="{52FB87D8-7C19-FB4F-9931-566F36AE2A16}" sibTransId="{782D267B-BF8F-E84A-9740-79D9DE061D7F}"/>
    <dgm:cxn modelId="{5B004377-CEC5-204E-9087-92C412F82B45}" srcId="{4FBAECC4-5F33-6A43-AF79-EE37B86D2064}" destId="{7EBE562F-FFB8-DF43-831E-54768CD2D6EF}" srcOrd="1" destOrd="0" parTransId="{906F1118-8994-7C4D-B54F-BA07C3FB2D4F}" sibTransId="{0B977122-2726-9943-9244-29801C49C06C}"/>
    <dgm:cxn modelId="{5591A7BD-674E-3C48-81ED-FB188B86AA6C}" type="presOf" srcId="{7EBE562F-FFB8-DF43-831E-54768CD2D6EF}" destId="{45C5FB28-AD5B-8040-BBDC-67FA28E23F7F}" srcOrd="0" destOrd="0" presId="urn:microsoft.com/office/officeart/2005/8/layout/vList2"/>
    <dgm:cxn modelId="{9CD47407-4C47-E54D-BEA0-4C013408610E}" type="presOf" srcId="{7E21AA55-896F-8E4F-83E0-829ABE079852}" destId="{825B479A-3B57-B54E-91CD-F2C3CBCFDCD4}" srcOrd="0" destOrd="0" presId="urn:microsoft.com/office/officeart/2005/8/layout/vList2"/>
    <dgm:cxn modelId="{E9C21EE4-5A51-9643-A315-463D5451E90B}" type="presOf" srcId="{4FBAECC4-5F33-6A43-AF79-EE37B86D2064}" destId="{596E5446-7ABE-6741-8668-B8A65DC29299}" srcOrd="0" destOrd="0" presId="urn:microsoft.com/office/officeart/2005/8/layout/vList2"/>
    <dgm:cxn modelId="{F87549DB-8779-D040-93CD-FE86DE95DE42}" srcId="{4FBAECC4-5F33-6A43-AF79-EE37B86D2064}" destId="{2A76B412-A418-BC48-9359-7293038DF60D}" srcOrd="2" destOrd="0" parTransId="{807F2E86-B12D-9F42-BF61-64547EBE63EF}" sibTransId="{0E9492E1-F49F-7F4B-8F85-44E3CA258A0C}"/>
    <dgm:cxn modelId="{1BCF19EE-A564-2847-87CF-290C1DF8A9E0}" type="presParOf" srcId="{596E5446-7ABE-6741-8668-B8A65DC29299}" destId="{825B479A-3B57-B54E-91CD-F2C3CBCFDCD4}" srcOrd="0" destOrd="0" presId="urn:microsoft.com/office/officeart/2005/8/layout/vList2"/>
    <dgm:cxn modelId="{997A0C42-AA0E-B448-8190-E54F4050B1F4}" type="presParOf" srcId="{596E5446-7ABE-6741-8668-B8A65DC29299}" destId="{9740F5FC-B521-844B-9B0C-EA64438B006D}" srcOrd="1" destOrd="0" presId="urn:microsoft.com/office/officeart/2005/8/layout/vList2"/>
    <dgm:cxn modelId="{107382F9-5B7B-1743-A2CA-1B80BB4E517E}" type="presParOf" srcId="{596E5446-7ABE-6741-8668-B8A65DC29299}" destId="{45C5FB28-AD5B-8040-BBDC-67FA28E23F7F}" srcOrd="2" destOrd="0" presId="urn:microsoft.com/office/officeart/2005/8/layout/vList2"/>
    <dgm:cxn modelId="{CB502DC2-B612-FF4E-A353-14897E08471B}" type="presParOf" srcId="{596E5446-7ABE-6741-8668-B8A65DC29299}" destId="{B1EB4761-0653-384F-9FCC-7AE83A5F3A4D}" srcOrd="3" destOrd="0" presId="urn:microsoft.com/office/officeart/2005/8/layout/vList2"/>
    <dgm:cxn modelId="{0B274381-C27F-8D4D-819C-65F88C677B2D}" type="presParOf" srcId="{596E5446-7ABE-6741-8668-B8A65DC29299}" destId="{598F690C-5844-7743-858A-F8ED720F31E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BAECC4-5F33-6A43-AF79-EE37B86D2064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21AA55-896F-8E4F-83E0-829ABE07985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A. Assessment System</a:t>
          </a:r>
        </a:p>
      </dgm:t>
    </dgm:pt>
    <dgm:pt modelId="{52FB87D8-7C19-FB4F-9931-566F36AE2A16}" type="parTrans" cxnId="{2EBD72CD-231C-6440-8BD5-7D8A27E30546}">
      <dgm:prSet/>
      <dgm:spPr/>
      <dgm:t>
        <a:bodyPr/>
        <a:lstStyle/>
        <a:p>
          <a:endParaRPr lang="en-US"/>
        </a:p>
      </dgm:t>
    </dgm:pt>
    <dgm:pt modelId="{782D267B-BF8F-E84A-9740-79D9DE061D7F}" type="sibTrans" cxnId="{2EBD72CD-231C-6440-8BD5-7D8A27E30546}">
      <dgm:prSet/>
      <dgm:spPr/>
      <dgm:t>
        <a:bodyPr/>
        <a:lstStyle/>
        <a:p>
          <a:endParaRPr lang="en-US"/>
        </a:p>
      </dgm:t>
    </dgm:pt>
    <dgm:pt modelId="{7EBE562F-FFB8-DF43-831E-54768CD2D6EF}">
      <dgm:prSet/>
      <dgm:spPr/>
      <dgm:t>
        <a:bodyPr/>
        <a:lstStyle/>
        <a:p>
          <a:r>
            <a:rPr lang="en-US" smtClean="0"/>
            <a:t>B. Data Collection, Analysis, and Evaluation</a:t>
          </a:r>
          <a:endParaRPr lang="en-US" dirty="0" smtClean="0"/>
        </a:p>
      </dgm:t>
    </dgm:pt>
    <dgm:pt modelId="{906F1118-8994-7C4D-B54F-BA07C3FB2D4F}" type="parTrans" cxnId="{5B004377-CEC5-204E-9087-92C412F82B45}">
      <dgm:prSet/>
      <dgm:spPr/>
      <dgm:t>
        <a:bodyPr/>
        <a:lstStyle/>
        <a:p>
          <a:endParaRPr lang="en-US"/>
        </a:p>
      </dgm:t>
    </dgm:pt>
    <dgm:pt modelId="{0B977122-2726-9943-9244-29801C49C06C}" type="sibTrans" cxnId="{5B004377-CEC5-204E-9087-92C412F82B45}">
      <dgm:prSet/>
      <dgm:spPr/>
      <dgm:t>
        <a:bodyPr/>
        <a:lstStyle/>
        <a:p>
          <a:endParaRPr lang="en-US"/>
        </a:p>
      </dgm:t>
    </dgm:pt>
    <dgm:pt modelId="{2A76B412-A418-BC48-9359-7293038DF60D}">
      <dgm:prSet/>
      <dgm:spPr/>
      <dgm:t>
        <a:bodyPr/>
        <a:lstStyle/>
        <a:p>
          <a:r>
            <a:rPr lang="en-US" dirty="0" smtClean="0"/>
            <a:t>C. Use of Data for Program Improvement</a:t>
          </a:r>
          <a:endParaRPr lang="en-US" dirty="0"/>
        </a:p>
      </dgm:t>
    </dgm:pt>
    <dgm:pt modelId="{807F2E86-B12D-9F42-BF61-64547EBE63EF}" type="parTrans" cxnId="{F87549DB-8779-D040-93CD-FE86DE95DE42}">
      <dgm:prSet/>
      <dgm:spPr/>
      <dgm:t>
        <a:bodyPr/>
        <a:lstStyle/>
        <a:p>
          <a:endParaRPr lang="en-US"/>
        </a:p>
      </dgm:t>
    </dgm:pt>
    <dgm:pt modelId="{0E9492E1-F49F-7F4B-8F85-44E3CA258A0C}" type="sibTrans" cxnId="{F87549DB-8779-D040-93CD-FE86DE95DE42}">
      <dgm:prSet/>
      <dgm:spPr/>
      <dgm:t>
        <a:bodyPr/>
        <a:lstStyle/>
        <a:p>
          <a:endParaRPr lang="en-US"/>
        </a:p>
      </dgm:t>
    </dgm:pt>
    <dgm:pt modelId="{596E5446-7ABE-6741-8668-B8A65DC29299}" type="pres">
      <dgm:prSet presAssocID="{4FBAECC4-5F33-6A43-AF79-EE37B86D2064}" presName="linear" presStyleCnt="0">
        <dgm:presLayoutVars>
          <dgm:animLvl val="lvl"/>
          <dgm:resizeHandles val="exact"/>
        </dgm:presLayoutVars>
      </dgm:prSet>
      <dgm:spPr/>
    </dgm:pt>
    <dgm:pt modelId="{825B479A-3B57-B54E-91CD-F2C3CBCFDCD4}" type="pres">
      <dgm:prSet presAssocID="{7E21AA55-896F-8E4F-83E0-829ABE07985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0F5FC-B521-844B-9B0C-EA64438B006D}" type="pres">
      <dgm:prSet presAssocID="{782D267B-BF8F-E84A-9740-79D9DE061D7F}" presName="spacer" presStyleCnt="0"/>
      <dgm:spPr/>
    </dgm:pt>
    <dgm:pt modelId="{45C5FB28-AD5B-8040-BBDC-67FA28E23F7F}" type="pres">
      <dgm:prSet presAssocID="{7EBE562F-FFB8-DF43-831E-54768CD2D6E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1EB4761-0653-384F-9FCC-7AE83A5F3A4D}" type="pres">
      <dgm:prSet presAssocID="{0B977122-2726-9943-9244-29801C49C06C}" presName="spacer" presStyleCnt="0"/>
      <dgm:spPr/>
    </dgm:pt>
    <dgm:pt modelId="{598F690C-5844-7743-858A-F8ED720F31EE}" type="pres">
      <dgm:prSet presAssocID="{2A76B412-A418-BC48-9359-7293038DF60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EBD72CD-231C-6440-8BD5-7D8A27E30546}" srcId="{4FBAECC4-5F33-6A43-AF79-EE37B86D2064}" destId="{7E21AA55-896F-8E4F-83E0-829ABE079852}" srcOrd="0" destOrd="0" parTransId="{52FB87D8-7C19-FB4F-9931-566F36AE2A16}" sibTransId="{782D267B-BF8F-E84A-9740-79D9DE061D7F}"/>
    <dgm:cxn modelId="{BBEA5810-1DF1-184F-A8FE-602439351165}" type="presOf" srcId="{7EBE562F-FFB8-DF43-831E-54768CD2D6EF}" destId="{45C5FB28-AD5B-8040-BBDC-67FA28E23F7F}" srcOrd="0" destOrd="0" presId="urn:microsoft.com/office/officeart/2005/8/layout/vList2"/>
    <dgm:cxn modelId="{5B004377-CEC5-204E-9087-92C412F82B45}" srcId="{4FBAECC4-5F33-6A43-AF79-EE37B86D2064}" destId="{7EBE562F-FFB8-DF43-831E-54768CD2D6EF}" srcOrd="1" destOrd="0" parTransId="{906F1118-8994-7C4D-B54F-BA07C3FB2D4F}" sibTransId="{0B977122-2726-9943-9244-29801C49C06C}"/>
    <dgm:cxn modelId="{0304B68B-4F3A-024E-88AB-02F037295FDF}" type="presOf" srcId="{2A76B412-A418-BC48-9359-7293038DF60D}" destId="{598F690C-5844-7743-858A-F8ED720F31EE}" srcOrd="0" destOrd="0" presId="urn:microsoft.com/office/officeart/2005/8/layout/vList2"/>
    <dgm:cxn modelId="{295DA9C8-336C-534F-BE47-11C366D29C36}" type="presOf" srcId="{4FBAECC4-5F33-6A43-AF79-EE37B86D2064}" destId="{596E5446-7ABE-6741-8668-B8A65DC29299}" srcOrd="0" destOrd="0" presId="urn:microsoft.com/office/officeart/2005/8/layout/vList2"/>
    <dgm:cxn modelId="{F87549DB-8779-D040-93CD-FE86DE95DE42}" srcId="{4FBAECC4-5F33-6A43-AF79-EE37B86D2064}" destId="{2A76B412-A418-BC48-9359-7293038DF60D}" srcOrd="2" destOrd="0" parTransId="{807F2E86-B12D-9F42-BF61-64547EBE63EF}" sibTransId="{0E9492E1-F49F-7F4B-8F85-44E3CA258A0C}"/>
    <dgm:cxn modelId="{929EDDC8-FD4E-A249-B039-9BD40245B448}" type="presOf" srcId="{7E21AA55-896F-8E4F-83E0-829ABE079852}" destId="{825B479A-3B57-B54E-91CD-F2C3CBCFDCD4}" srcOrd="0" destOrd="0" presId="urn:microsoft.com/office/officeart/2005/8/layout/vList2"/>
    <dgm:cxn modelId="{DF3D0BEA-909A-0D43-9C20-663CD1DC5625}" type="presParOf" srcId="{596E5446-7ABE-6741-8668-B8A65DC29299}" destId="{825B479A-3B57-B54E-91CD-F2C3CBCFDCD4}" srcOrd="0" destOrd="0" presId="urn:microsoft.com/office/officeart/2005/8/layout/vList2"/>
    <dgm:cxn modelId="{B41C5183-E9D9-CE4D-9FD2-71A8F40A71E5}" type="presParOf" srcId="{596E5446-7ABE-6741-8668-B8A65DC29299}" destId="{9740F5FC-B521-844B-9B0C-EA64438B006D}" srcOrd="1" destOrd="0" presId="urn:microsoft.com/office/officeart/2005/8/layout/vList2"/>
    <dgm:cxn modelId="{B70DED3D-A9C0-0C4D-8E2A-7D7156528F66}" type="presParOf" srcId="{596E5446-7ABE-6741-8668-B8A65DC29299}" destId="{45C5FB28-AD5B-8040-BBDC-67FA28E23F7F}" srcOrd="2" destOrd="0" presId="urn:microsoft.com/office/officeart/2005/8/layout/vList2"/>
    <dgm:cxn modelId="{C9603C79-C548-2E45-B40A-C9066B21A556}" type="presParOf" srcId="{596E5446-7ABE-6741-8668-B8A65DC29299}" destId="{B1EB4761-0653-384F-9FCC-7AE83A5F3A4D}" srcOrd="3" destOrd="0" presId="urn:microsoft.com/office/officeart/2005/8/layout/vList2"/>
    <dgm:cxn modelId="{128AEBD4-C6E1-7648-B673-FA4EDBFDD029}" type="presParOf" srcId="{596E5446-7ABE-6741-8668-B8A65DC29299}" destId="{598F690C-5844-7743-858A-F8ED720F31E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F4045A-8A34-B64B-8892-AABFD1C7C648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</dgm:pt>
    <dgm:pt modelId="{83D880C1-EFB9-A046-94E5-160753DF6D7F}">
      <dgm:prSet phldrT="[Text]"/>
      <dgm:spPr/>
      <dgm:t>
        <a:bodyPr/>
        <a:lstStyle/>
        <a:p>
          <a:r>
            <a:rPr lang="en-US" dirty="0" smtClean="0"/>
            <a:t>3. Unit</a:t>
          </a:r>
          <a:endParaRPr lang="en-US" dirty="0"/>
        </a:p>
      </dgm:t>
    </dgm:pt>
    <dgm:pt modelId="{C59238FB-C669-444D-A3B7-0EA5728FA7C8}" type="parTrans" cxnId="{3009AD39-5377-F848-82F5-B1726E8F64AD}">
      <dgm:prSet/>
      <dgm:spPr/>
      <dgm:t>
        <a:bodyPr/>
        <a:lstStyle/>
        <a:p>
          <a:endParaRPr lang="en-US"/>
        </a:p>
      </dgm:t>
    </dgm:pt>
    <dgm:pt modelId="{A2F341C2-9DF4-BA4C-BABA-1DD55303E0CC}" type="sibTrans" cxnId="{3009AD39-5377-F848-82F5-B1726E8F64AD}">
      <dgm:prSet/>
      <dgm:spPr/>
      <dgm:t>
        <a:bodyPr/>
        <a:lstStyle/>
        <a:p>
          <a:endParaRPr lang="en-US"/>
        </a:p>
      </dgm:t>
    </dgm:pt>
    <dgm:pt modelId="{6EAE92C8-C6D6-A541-8488-EEBD998B8111}">
      <dgm:prSet phldrT="[Text]"/>
      <dgm:spPr/>
      <dgm:t>
        <a:bodyPr/>
        <a:lstStyle/>
        <a:p>
          <a:r>
            <a:rPr lang="en-US" dirty="0" smtClean="0"/>
            <a:t>1. Assessments</a:t>
          </a:r>
          <a:endParaRPr lang="en-US" dirty="0"/>
        </a:p>
      </dgm:t>
    </dgm:pt>
    <dgm:pt modelId="{3700DB47-417A-C14B-A9FF-670FBD5E927B}" type="parTrans" cxnId="{EF151B51-3A38-2945-B7BE-94A2C8BC3185}">
      <dgm:prSet/>
      <dgm:spPr/>
      <dgm:t>
        <a:bodyPr/>
        <a:lstStyle/>
        <a:p>
          <a:endParaRPr lang="en-US"/>
        </a:p>
      </dgm:t>
    </dgm:pt>
    <dgm:pt modelId="{341E5F7D-8DB6-5A40-B160-5F422E9CE3EB}" type="sibTrans" cxnId="{EF151B51-3A38-2945-B7BE-94A2C8BC3185}">
      <dgm:prSet/>
      <dgm:spPr/>
      <dgm:t>
        <a:bodyPr/>
        <a:lstStyle/>
        <a:p>
          <a:endParaRPr lang="en-US"/>
        </a:p>
      </dgm:t>
    </dgm:pt>
    <dgm:pt modelId="{9A4F5C9C-0A60-D94F-A9D4-E3ACB36DA063}">
      <dgm:prSet phldrT="[Text]"/>
      <dgm:spPr/>
      <dgm:t>
        <a:bodyPr/>
        <a:lstStyle/>
        <a:p>
          <a:r>
            <a:rPr lang="en-US" dirty="0" smtClean="0"/>
            <a:t>2. Use of Data</a:t>
          </a:r>
          <a:endParaRPr lang="en-US" dirty="0"/>
        </a:p>
      </dgm:t>
    </dgm:pt>
    <dgm:pt modelId="{168B96F9-099B-B143-B71E-87E967D8AE66}" type="parTrans" cxnId="{95118BFF-4808-CA44-82A8-584A7298BC47}">
      <dgm:prSet/>
      <dgm:spPr/>
      <dgm:t>
        <a:bodyPr/>
        <a:lstStyle/>
        <a:p>
          <a:endParaRPr lang="en-US"/>
        </a:p>
      </dgm:t>
    </dgm:pt>
    <dgm:pt modelId="{EC298250-81C8-574D-ADCE-AD72B070491C}" type="sibTrans" cxnId="{95118BFF-4808-CA44-82A8-584A7298BC47}">
      <dgm:prSet/>
      <dgm:spPr/>
      <dgm:t>
        <a:bodyPr/>
        <a:lstStyle/>
        <a:p>
          <a:endParaRPr lang="en-US"/>
        </a:p>
      </dgm:t>
    </dgm:pt>
    <dgm:pt modelId="{A1714703-31D1-674E-B302-C88AABF00870}" type="pres">
      <dgm:prSet presAssocID="{E5F4045A-8A34-B64B-8892-AABFD1C7C648}" presName="cycle" presStyleCnt="0">
        <dgm:presLayoutVars>
          <dgm:dir/>
          <dgm:resizeHandles val="exact"/>
        </dgm:presLayoutVars>
      </dgm:prSet>
      <dgm:spPr/>
    </dgm:pt>
    <dgm:pt modelId="{B0577A15-909E-CA4A-8D1E-9036DA7C208F}" type="pres">
      <dgm:prSet presAssocID="{6EAE92C8-C6D6-A541-8488-EEBD998B8111}" presName="node" presStyleLbl="node1" presStyleIdx="0" presStyleCnt="3">
        <dgm:presLayoutVars>
          <dgm:bulletEnabled val="1"/>
        </dgm:presLayoutVars>
      </dgm:prSet>
      <dgm:spPr/>
    </dgm:pt>
    <dgm:pt modelId="{34347BCE-6CAA-EC4F-9331-C2499DB0DF37}" type="pres">
      <dgm:prSet presAssocID="{6EAE92C8-C6D6-A541-8488-EEBD998B8111}" presName="spNode" presStyleCnt="0"/>
      <dgm:spPr/>
    </dgm:pt>
    <dgm:pt modelId="{822EAC08-ED45-BE4F-8E5A-1C3873D0560F}" type="pres">
      <dgm:prSet presAssocID="{341E5F7D-8DB6-5A40-B160-5F422E9CE3EB}" presName="sibTrans" presStyleLbl="sibTrans1D1" presStyleIdx="0" presStyleCnt="3"/>
      <dgm:spPr/>
    </dgm:pt>
    <dgm:pt modelId="{0605AA45-B596-094C-A46A-B420E9E6C488}" type="pres">
      <dgm:prSet presAssocID="{9A4F5C9C-0A60-D94F-A9D4-E3ACB36DA063}" presName="node" presStyleLbl="node1" presStyleIdx="1" presStyleCnt="3">
        <dgm:presLayoutVars>
          <dgm:bulletEnabled val="1"/>
        </dgm:presLayoutVars>
      </dgm:prSet>
      <dgm:spPr/>
    </dgm:pt>
    <dgm:pt modelId="{CC774D03-3FE7-734E-A104-AE975D88857D}" type="pres">
      <dgm:prSet presAssocID="{9A4F5C9C-0A60-D94F-A9D4-E3ACB36DA063}" presName="spNode" presStyleCnt="0"/>
      <dgm:spPr/>
    </dgm:pt>
    <dgm:pt modelId="{27852ABD-9791-8541-BB34-53EB655B36B8}" type="pres">
      <dgm:prSet presAssocID="{EC298250-81C8-574D-ADCE-AD72B070491C}" presName="sibTrans" presStyleLbl="sibTrans1D1" presStyleIdx="1" presStyleCnt="3"/>
      <dgm:spPr/>
    </dgm:pt>
    <dgm:pt modelId="{8E97C22A-A148-2F4A-A203-212F33A1884F}" type="pres">
      <dgm:prSet presAssocID="{83D880C1-EFB9-A046-94E5-160753DF6D7F}" presName="node" presStyleLbl="node1" presStyleIdx="2" presStyleCnt="3">
        <dgm:presLayoutVars>
          <dgm:bulletEnabled val="1"/>
        </dgm:presLayoutVars>
      </dgm:prSet>
      <dgm:spPr/>
    </dgm:pt>
    <dgm:pt modelId="{0D4C9981-F45A-2B43-B453-655D13818394}" type="pres">
      <dgm:prSet presAssocID="{83D880C1-EFB9-A046-94E5-160753DF6D7F}" presName="spNode" presStyleCnt="0"/>
      <dgm:spPr/>
    </dgm:pt>
    <dgm:pt modelId="{C3E5453F-4954-8146-AF90-A73B35EB87CF}" type="pres">
      <dgm:prSet presAssocID="{A2F341C2-9DF4-BA4C-BABA-1DD55303E0CC}" presName="sibTrans" presStyleLbl="sibTrans1D1" presStyleIdx="2" presStyleCnt="3"/>
      <dgm:spPr/>
    </dgm:pt>
  </dgm:ptLst>
  <dgm:cxnLst>
    <dgm:cxn modelId="{95118BFF-4808-CA44-82A8-584A7298BC47}" srcId="{E5F4045A-8A34-B64B-8892-AABFD1C7C648}" destId="{9A4F5C9C-0A60-D94F-A9D4-E3ACB36DA063}" srcOrd="1" destOrd="0" parTransId="{168B96F9-099B-B143-B71E-87E967D8AE66}" sibTransId="{EC298250-81C8-574D-ADCE-AD72B070491C}"/>
    <dgm:cxn modelId="{FDCCC913-551F-CD4D-911B-A564A12FF571}" type="presOf" srcId="{341E5F7D-8DB6-5A40-B160-5F422E9CE3EB}" destId="{822EAC08-ED45-BE4F-8E5A-1C3873D0560F}" srcOrd="0" destOrd="0" presId="urn:microsoft.com/office/officeart/2005/8/layout/cycle6"/>
    <dgm:cxn modelId="{43BECBD1-CF37-854C-9558-2E85D4D0F4EE}" type="presOf" srcId="{E5F4045A-8A34-B64B-8892-AABFD1C7C648}" destId="{A1714703-31D1-674E-B302-C88AABF00870}" srcOrd="0" destOrd="0" presId="urn:microsoft.com/office/officeart/2005/8/layout/cycle6"/>
    <dgm:cxn modelId="{09B2F0C3-A187-0E4E-B7ED-3DAF2085C72F}" type="presOf" srcId="{A2F341C2-9DF4-BA4C-BABA-1DD55303E0CC}" destId="{C3E5453F-4954-8146-AF90-A73B35EB87CF}" srcOrd="0" destOrd="0" presId="urn:microsoft.com/office/officeart/2005/8/layout/cycle6"/>
    <dgm:cxn modelId="{456CDCF1-89AB-EC40-90EF-D5C654B7F476}" type="presOf" srcId="{EC298250-81C8-574D-ADCE-AD72B070491C}" destId="{27852ABD-9791-8541-BB34-53EB655B36B8}" srcOrd="0" destOrd="0" presId="urn:microsoft.com/office/officeart/2005/8/layout/cycle6"/>
    <dgm:cxn modelId="{D62E74B8-A976-464F-9598-0517D1E66D5D}" type="presOf" srcId="{6EAE92C8-C6D6-A541-8488-EEBD998B8111}" destId="{B0577A15-909E-CA4A-8D1E-9036DA7C208F}" srcOrd="0" destOrd="0" presId="urn:microsoft.com/office/officeart/2005/8/layout/cycle6"/>
    <dgm:cxn modelId="{3009AD39-5377-F848-82F5-B1726E8F64AD}" srcId="{E5F4045A-8A34-B64B-8892-AABFD1C7C648}" destId="{83D880C1-EFB9-A046-94E5-160753DF6D7F}" srcOrd="2" destOrd="0" parTransId="{C59238FB-C669-444D-A3B7-0EA5728FA7C8}" sibTransId="{A2F341C2-9DF4-BA4C-BABA-1DD55303E0CC}"/>
    <dgm:cxn modelId="{EF151B51-3A38-2945-B7BE-94A2C8BC3185}" srcId="{E5F4045A-8A34-B64B-8892-AABFD1C7C648}" destId="{6EAE92C8-C6D6-A541-8488-EEBD998B8111}" srcOrd="0" destOrd="0" parTransId="{3700DB47-417A-C14B-A9FF-670FBD5E927B}" sibTransId="{341E5F7D-8DB6-5A40-B160-5F422E9CE3EB}"/>
    <dgm:cxn modelId="{247DFE07-5AE1-514B-902C-C5148907DDF6}" type="presOf" srcId="{9A4F5C9C-0A60-D94F-A9D4-E3ACB36DA063}" destId="{0605AA45-B596-094C-A46A-B420E9E6C488}" srcOrd="0" destOrd="0" presId="urn:microsoft.com/office/officeart/2005/8/layout/cycle6"/>
    <dgm:cxn modelId="{79D1CE97-D038-D447-A14B-8111215B9B14}" type="presOf" srcId="{83D880C1-EFB9-A046-94E5-160753DF6D7F}" destId="{8E97C22A-A148-2F4A-A203-212F33A1884F}" srcOrd="0" destOrd="0" presId="urn:microsoft.com/office/officeart/2005/8/layout/cycle6"/>
    <dgm:cxn modelId="{CAD0F62D-56EE-7F49-B4AA-88B630848051}" type="presParOf" srcId="{A1714703-31D1-674E-B302-C88AABF00870}" destId="{B0577A15-909E-CA4A-8D1E-9036DA7C208F}" srcOrd="0" destOrd="0" presId="urn:microsoft.com/office/officeart/2005/8/layout/cycle6"/>
    <dgm:cxn modelId="{1AEF9C57-4297-344E-BA1C-F5BB7F84EA22}" type="presParOf" srcId="{A1714703-31D1-674E-B302-C88AABF00870}" destId="{34347BCE-6CAA-EC4F-9331-C2499DB0DF37}" srcOrd="1" destOrd="0" presId="urn:microsoft.com/office/officeart/2005/8/layout/cycle6"/>
    <dgm:cxn modelId="{930046A5-8D3E-9644-B781-65DEFC05A1EF}" type="presParOf" srcId="{A1714703-31D1-674E-B302-C88AABF00870}" destId="{822EAC08-ED45-BE4F-8E5A-1C3873D0560F}" srcOrd="2" destOrd="0" presId="urn:microsoft.com/office/officeart/2005/8/layout/cycle6"/>
    <dgm:cxn modelId="{2888E10A-1F88-2D40-94E7-638819FF4939}" type="presParOf" srcId="{A1714703-31D1-674E-B302-C88AABF00870}" destId="{0605AA45-B596-094C-A46A-B420E9E6C488}" srcOrd="3" destOrd="0" presId="urn:microsoft.com/office/officeart/2005/8/layout/cycle6"/>
    <dgm:cxn modelId="{0A36DF7E-5BED-DF45-B880-629C5EA39C5A}" type="presParOf" srcId="{A1714703-31D1-674E-B302-C88AABF00870}" destId="{CC774D03-3FE7-734E-A104-AE975D88857D}" srcOrd="4" destOrd="0" presId="urn:microsoft.com/office/officeart/2005/8/layout/cycle6"/>
    <dgm:cxn modelId="{238C8A0F-8690-5D47-9D09-4BCC5A702015}" type="presParOf" srcId="{A1714703-31D1-674E-B302-C88AABF00870}" destId="{27852ABD-9791-8541-BB34-53EB655B36B8}" srcOrd="5" destOrd="0" presId="urn:microsoft.com/office/officeart/2005/8/layout/cycle6"/>
    <dgm:cxn modelId="{7FA76865-950E-4942-9934-B82D206E0918}" type="presParOf" srcId="{A1714703-31D1-674E-B302-C88AABF00870}" destId="{8E97C22A-A148-2F4A-A203-212F33A1884F}" srcOrd="6" destOrd="0" presId="urn:microsoft.com/office/officeart/2005/8/layout/cycle6"/>
    <dgm:cxn modelId="{D25E50FE-6ADD-B94B-B216-D74698A22C2B}" type="presParOf" srcId="{A1714703-31D1-674E-B302-C88AABF00870}" destId="{0D4C9981-F45A-2B43-B453-655D13818394}" srcOrd="7" destOrd="0" presId="urn:microsoft.com/office/officeart/2005/8/layout/cycle6"/>
    <dgm:cxn modelId="{670AF69A-7F3C-244E-8837-D839CD17FE12}" type="presParOf" srcId="{A1714703-31D1-674E-B302-C88AABF00870}" destId="{C3E5453F-4954-8146-AF90-A73B35EB87CF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F4045A-8A34-B64B-8892-AABFD1C7C648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</dgm:pt>
    <dgm:pt modelId="{83D880C1-EFB9-A046-94E5-160753DF6D7F}">
      <dgm:prSet phldrT="[Text]"/>
      <dgm:spPr/>
      <dgm:t>
        <a:bodyPr/>
        <a:lstStyle/>
        <a:p>
          <a:r>
            <a:rPr lang="en-US" dirty="0" smtClean="0"/>
            <a:t>3. Unit</a:t>
          </a:r>
          <a:endParaRPr lang="en-US" dirty="0"/>
        </a:p>
      </dgm:t>
    </dgm:pt>
    <dgm:pt modelId="{C59238FB-C669-444D-A3B7-0EA5728FA7C8}" type="parTrans" cxnId="{3009AD39-5377-F848-82F5-B1726E8F64AD}">
      <dgm:prSet/>
      <dgm:spPr/>
      <dgm:t>
        <a:bodyPr/>
        <a:lstStyle/>
        <a:p>
          <a:endParaRPr lang="en-US"/>
        </a:p>
      </dgm:t>
    </dgm:pt>
    <dgm:pt modelId="{A2F341C2-9DF4-BA4C-BABA-1DD55303E0CC}" type="sibTrans" cxnId="{3009AD39-5377-F848-82F5-B1726E8F64AD}">
      <dgm:prSet/>
      <dgm:spPr/>
      <dgm:t>
        <a:bodyPr/>
        <a:lstStyle/>
        <a:p>
          <a:endParaRPr lang="en-US"/>
        </a:p>
      </dgm:t>
    </dgm:pt>
    <dgm:pt modelId="{6EAE92C8-C6D6-A541-8488-EEBD998B8111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1. Assessments</a:t>
          </a:r>
          <a:endParaRPr lang="en-US" dirty="0">
            <a:solidFill>
              <a:srgbClr val="000000"/>
            </a:solidFill>
          </a:endParaRPr>
        </a:p>
      </dgm:t>
    </dgm:pt>
    <dgm:pt modelId="{3700DB47-417A-C14B-A9FF-670FBD5E927B}" type="parTrans" cxnId="{EF151B51-3A38-2945-B7BE-94A2C8BC3185}">
      <dgm:prSet/>
      <dgm:spPr/>
      <dgm:t>
        <a:bodyPr/>
        <a:lstStyle/>
        <a:p>
          <a:endParaRPr lang="en-US"/>
        </a:p>
      </dgm:t>
    </dgm:pt>
    <dgm:pt modelId="{341E5F7D-8DB6-5A40-B160-5F422E9CE3EB}" type="sibTrans" cxnId="{EF151B51-3A38-2945-B7BE-94A2C8BC3185}">
      <dgm:prSet/>
      <dgm:spPr/>
      <dgm:t>
        <a:bodyPr/>
        <a:lstStyle/>
        <a:p>
          <a:endParaRPr lang="en-US"/>
        </a:p>
      </dgm:t>
    </dgm:pt>
    <dgm:pt modelId="{9A4F5C9C-0A60-D94F-A9D4-E3ACB36DA063}">
      <dgm:prSet phldrT="[Text]"/>
      <dgm:spPr/>
      <dgm:t>
        <a:bodyPr/>
        <a:lstStyle/>
        <a:p>
          <a:r>
            <a:rPr lang="en-US" dirty="0" smtClean="0"/>
            <a:t>2. Use of Data</a:t>
          </a:r>
          <a:endParaRPr lang="en-US" dirty="0"/>
        </a:p>
      </dgm:t>
    </dgm:pt>
    <dgm:pt modelId="{168B96F9-099B-B143-B71E-87E967D8AE66}" type="parTrans" cxnId="{95118BFF-4808-CA44-82A8-584A7298BC47}">
      <dgm:prSet/>
      <dgm:spPr/>
      <dgm:t>
        <a:bodyPr/>
        <a:lstStyle/>
        <a:p>
          <a:endParaRPr lang="en-US"/>
        </a:p>
      </dgm:t>
    </dgm:pt>
    <dgm:pt modelId="{EC298250-81C8-574D-ADCE-AD72B070491C}" type="sibTrans" cxnId="{95118BFF-4808-CA44-82A8-584A7298BC47}">
      <dgm:prSet/>
      <dgm:spPr/>
      <dgm:t>
        <a:bodyPr/>
        <a:lstStyle/>
        <a:p>
          <a:endParaRPr lang="en-US"/>
        </a:p>
      </dgm:t>
    </dgm:pt>
    <dgm:pt modelId="{A1714703-31D1-674E-B302-C88AABF00870}" type="pres">
      <dgm:prSet presAssocID="{E5F4045A-8A34-B64B-8892-AABFD1C7C648}" presName="cycle" presStyleCnt="0">
        <dgm:presLayoutVars>
          <dgm:dir/>
          <dgm:resizeHandles val="exact"/>
        </dgm:presLayoutVars>
      </dgm:prSet>
      <dgm:spPr/>
    </dgm:pt>
    <dgm:pt modelId="{B0577A15-909E-CA4A-8D1E-9036DA7C208F}" type="pres">
      <dgm:prSet presAssocID="{6EAE92C8-C6D6-A541-8488-EEBD998B8111}" presName="node" presStyleLbl="node1" presStyleIdx="0" presStyleCnt="3">
        <dgm:presLayoutVars>
          <dgm:bulletEnabled val="1"/>
        </dgm:presLayoutVars>
      </dgm:prSet>
      <dgm:spPr/>
    </dgm:pt>
    <dgm:pt modelId="{34347BCE-6CAA-EC4F-9331-C2499DB0DF37}" type="pres">
      <dgm:prSet presAssocID="{6EAE92C8-C6D6-A541-8488-EEBD998B8111}" presName="spNode" presStyleCnt="0"/>
      <dgm:spPr/>
    </dgm:pt>
    <dgm:pt modelId="{822EAC08-ED45-BE4F-8E5A-1C3873D0560F}" type="pres">
      <dgm:prSet presAssocID="{341E5F7D-8DB6-5A40-B160-5F422E9CE3EB}" presName="sibTrans" presStyleLbl="sibTrans1D1" presStyleIdx="0" presStyleCnt="3"/>
      <dgm:spPr/>
    </dgm:pt>
    <dgm:pt modelId="{0605AA45-B596-094C-A46A-B420E9E6C488}" type="pres">
      <dgm:prSet presAssocID="{9A4F5C9C-0A60-D94F-A9D4-E3ACB36DA063}" presName="node" presStyleLbl="node1" presStyleIdx="1" presStyleCnt="3">
        <dgm:presLayoutVars>
          <dgm:bulletEnabled val="1"/>
        </dgm:presLayoutVars>
      </dgm:prSet>
      <dgm:spPr/>
    </dgm:pt>
    <dgm:pt modelId="{CC774D03-3FE7-734E-A104-AE975D88857D}" type="pres">
      <dgm:prSet presAssocID="{9A4F5C9C-0A60-D94F-A9D4-E3ACB36DA063}" presName="spNode" presStyleCnt="0"/>
      <dgm:spPr/>
    </dgm:pt>
    <dgm:pt modelId="{27852ABD-9791-8541-BB34-53EB655B36B8}" type="pres">
      <dgm:prSet presAssocID="{EC298250-81C8-574D-ADCE-AD72B070491C}" presName="sibTrans" presStyleLbl="sibTrans1D1" presStyleIdx="1" presStyleCnt="3"/>
      <dgm:spPr/>
    </dgm:pt>
    <dgm:pt modelId="{8E97C22A-A148-2F4A-A203-212F33A1884F}" type="pres">
      <dgm:prSet presAssocID="{83D880C1-EFB9-A046-94E5-160753DF6D7F}" presName="node" presStyleLbl="node1" presStyleIdx="2" presStyleCnt="3">
        <dgm:presLayoutVars>
          <dgm:bulletEnabled val="1"/>
        </dgm:presLayoutVars>
      </dgm:prSet>
      <dgm:spPr/>
    </dgm:pt>
    <dgm:pt modelId="{0D4C9981-F45A-2B43-B453-655D13818394}" type="pres">
      <dgm:prSet presAssocID="{83D880C1-EFB9-A046-94E5-160753DF6D7F}" presName="spNode" presStyleCnt="0"/>
      <dgm:spPr/>
    </dgm:pt>
    <dgm:pt modelId="{C3E5453F-4954-8146-AF90-A73B35EB87CF}" type="pres">
      <dgm:prSet presAssocID="{A2F341C2-9DF4-BA4C-BABA-1DD55303E0CC}" presName="sibTrans" presStyleLbl="sibTrans1D1" presStyleIdx="2" presStyleCnt="3"/>
      <dgm:spPr/>
    </dgm:pt>
  </dgm:ptLst>
  <dgm:cxnLst>
    <dgm:cxn modelId="{3009AD39-5377-F848-82F5-B1726E8F64AD}" srcId="{E5F4045A-8A34-B64B-8892-AABFD1C7C648}" destId="{83D880C1-EFB9-A046-94E5-160753DF6D7F}" srcOrd="2" destOrd="0" parTransId="{C59238FB-C669-444D-A3B7-0EA5728FA7C8}" sibTransId="{A2F341C2-9DF4-BA4C-BABA-1DD55303E0CC}"/>
    <dgm:cxn modelId="{EF151B51-3A38-2945-B7BE-94A2C8BC3185}" srcId="{E5F4045A-8A34-B64B-8892-AABFD1C7C648}" destId="{6EAE92C8-C6D6-A541-8488-EEBD998B8111}" srcOrd="0" destOrd="0" parTransId="{3700DB47-417A-C14B-A9FF-670FBD5E927B}" sibTransId="{341E5F7D-8DB6-5A40-B160-5F422E9CE3EB}"/>
    <dgm:cxn modelId="{0299CB35-1D15-D54A-9D2C-C34BA79F1917}" type="presOf" srcId="{6EAE92C8-C6D6-A541-8488-EEBD998B8111}" destId="{B0577A15-909E-CA4A-8D1E-9036DA7C208F}" srcOrd="0" destOrd="0" presId="urn:microsoft.com/office/officeart/2005/8/layout/cycle6"/>
    <dgm:cxn modelId="{95118BFF-4808-CA44-82A8-584A7298BC47}" srcId="{E5F4045A-8A34-B64B-8892-AABFD1C7C648}" destId="{9A4F5C9C-0A60-D94F-A9D4-E3ACB36DA063}" srcOrd="1" destOrd="0" parTransId="{168B96F9-099B-B143-B71E-87E967D8AE66}" sibTransId="{EC298250-81C8-574D-ADCE-AD72B070491C}"/>
    <dgm:cxn modelId="{54EF2637-B5E6-3C4C-BB3E-D81162E0805C}" type="presOf" srcId="{A2F341C2-9DF4-BA4C-BABA-1DD55303E0CC}" destId="{C3E5453F-4954-8146-AF90-A73B35EB87CF}" srcOrd="0" destOrd="0" presId="urn:microsoft.com/office/officeart/2005/8/layout/cycle6"/>
    <dgm:cxn modelId="{931917B9-BA34-3447-B5AB-0942F1E2CA27}" type="presOf" srcId="{EC298250-81C8-574D-ADCE-AD72B070491C}" destId="{27852ABD-9791-8541-BB34-53EB655B36B8}" srcOrd="0" destOrd="0" presId="urn:microsoft.com/office/officeart/2005/8/layout/cycle6"/>
    <dgm:cxn modelId="{58A87BB3-77E4-B84B-8A81-FB888371C4D4}" type="presOf" srcId="{341E5F7D-8DB6-5A40-B160-5F422E9CE3EB}" destId="{822EAC08-ED45-BE4F-8E5A-1C3873D0560F}" srcOrd="0" destOrd="0" presId="urn:microsoft.com/office/officeart/2005/8/layout/cycle6"/>
    <dgm:cxn modelId="{B8B025D3-0740-7543-B3E4-776FA94A8BB2}" type="presOf" srcId="{E5F4045A-8A34-B64B-8892-AABFD1C7C648}" destId="{A1714703-31D1-674E-B302-C88AABF00870}" srcOrd="0" destOrd="0" presId="urn:microsoft.com/office/officeart/2005/8/layout/cycle6"/>
    <dgm:cxn modelId="{3BDE3E42-B7EF-A541-8C99-051943B9A4B1}" type="presOf" srcId="{83D880C1-EFB9-A046-94E5-160753DF6D7F}" destId="{8E97C22A-A148-2F4A-A203-212F33A1884F}" srcOrd="0" destOrd="0" presId="urn:microsoft.com/office/officeart/2005/8/layout/cycle6"/>
    <dgm:cxn modelId="{32821369-622A-8344-AE58-7EF5B1738EA8}" type="presOf" srcId="{9A4F5C9C-0A60-D94F-A9D4-E3ACB36DA063}" destId="{0605AA45-B596-094C-A46A-B420E9E6C488}" srcOrd="0" destOrd="0" presId="urn:microsoft.com/office/officeart/2005/8/layout/cycle6"/>
    <dgm:cxn modelId="{D47C2F87-AACE-0547-A7B4-C0CB0CE90E51}" type="presParOf" srcId="{A1714703-31D1-674E-B302-C88AABF00870}" destId="{B0577A15-909E-CA4A-8D1E-9036DA7C208F}" srcOrd="0" destOrd="0" presId="urn:microsoft.com/office/officeart/2005/8/layout/cycle6"/>
    <dgm:cxn modelId="{654FBAFF-7466-634F-8033-35E0C813E771}" type="presParOf" srcId="{A1714703-31D1-674E-B302-C88AABF00870}" destId="{34347BCE-6CAA-EC4F-9331-C2499DB0DF37}" srcOrd="1" destOrd="0" presId="urn:microsoft.com/office/officeart/2005/8/layout/cycle6"/>
    <dgm:cxn modelId="{4FEBB879-A88C-8445-B62B-F1F81A080C4C}" type="presParOf" srcId="{A1714703-31D1-674E-B302-C88AABF00870}" destId="{822EAC08-ED45-BE4F-8E5A-1C3873D0560F}" srcOrd="2" destOrd="0" presId="urn:microsoft.com/office/officeart/2005/8/layout/cycle6"/>
    <dgm:cxn modelId="{0E8ADDBD-6251-7943-A408-7EFAB281E5FE}" type="presParOf" srcId="{A1714703-31D1-674E-B302-C88AABF00870}" destId="{0605AA45-B596-094C-A46A-B420E9E6C488}" srcOrd="3" destOrd="0" presId="urn:microsoft.com/office/officeart/2005/8/layout/cycle6"/>
    <dgm:cxn modelId="{502917D5-F9FD-F14A-9EEA-C5911FC9CDA9}" type="presParOf" srcId="{A1714703-31D1-674E-B302-C88AABF00870}" destId="{CC774D03-3FE7-734E-A104-AE975D88857D}" srcOrd="4" destOrd="0" presId="urn:microsoft.com/office/officeart/2005/8/layout/cycle6"/>
    <dgm:cxn modelId="{DAB072DE-91F2-7E4E-B991-3B7773A6AC95}" type="presParOf" srcId="{A1714703-31D1-674E-B302-C88AABF00870}" destId="{27852ABD-9791-8541-BB34-53EB655B36B8}" srcOrd="5" destOrd="0" presId="urn:microsoft.com/office/officeart/2005/8/layout/cycle6"/>
    <dgm:cxn modelId="{0EF30ED6-A422-D147-8DCC-08077380A60C}" type="presParOf" srcId="{A1714703-31D1-674E-B302-C88AABF00870}" destId="{8E97C22A-A148-2F4A-A203-212F33A1884F}" srcOrd="6" destOrd="0" presId="urn:microsoft.com/office/officeart/2005/8/layout/cycle6"/>
    <dgm:cxn modelId="{7AA5EB13-7DB2-E64A-8EE1-1670CC29221C}" type="presParOf" srcId="{A1714703-31D1-674E-B302-C88AABF00870}" destId="{0D4C9981-F45A-2B43-B453-655D13818394}" srcOrd="7" destOrd="0" presId="urn:microsoft.com/office/officeart/2005/8/layout/cycle6"/>
    <dgm:cxn modelId="{2AE3F66C-0AFC-9940-9E6C-9496845EEA4F}" type="presParOf" srcId="{A1714703-31D1-674E-B302-C88AABF00870}" destId="{C3E5453F-4954-8146-AF90-A73B35EB87CF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F4045A-8A34-B64B-8892-AABFD1C7C648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</dgm:pt>
    <dgm:pt modelId="{83D880C1-EFB9-A046-94E5-160753DF6D7F}">
      <dgm:prSet phldrT="[Text]"/>
      <dgm:spPr/>
      <dgm:t>
        <a:bodyPr/>
        <a:lstStyle/>
        <a:p>
          <a:r>
            <a:rPr lang="en-US" dirty="0" smtClean="0"/>
            <a:t>3. Unit</a:t>
          </a:r>
          <a:endParaRPr lang="en-US" dirty="0"/>
        </a:p>
      </dgm:t>
    </dgm:pt>
    <dgm:pt modelId="{C59238FB-C669-444D-A3B7-0EA5728FA7C8}" type="parTrans" cxnId="{3009AD39-5377-F848-82F5-B1726E8F64AD}">
      <dgm:prSet/>
      <dgm:spPr/>
      <dgm:t>
        <a:bodyPr/>
        <a:lstStyle/>
        <a:p>
          <a:endParaRPr lang="en-US"/>
        </a:p>
      </dgm:t>
    </dgm:pt>
    <dgm:pt modelId="{A2F341C2-9DF4-BA4C-BABA-1DD55303E0CC}" type="sibTrans" cxnId="{3009AD39-5377-F848-82F5-B1726E8F64AD}">
      <dgm:prSet/>
      <dgm:spPr/>
      <dgm:t>
        <a:bodyPr/>
        <a:lstStyle/>
        <a:p>
          <a:endParaRPr lang="en-US"/>
        </a:p>
      </dgm:t>
    </dgm:pt>
    <dgm:pt modelId="{6EAE92C8-C6D6-A541-8488-EEBD998B8111}">
      <dgm:prSet phldrT="[Text]"/>
      <dgm:spPr/>
      <dgm:t>
        <a:bodyPr/>
        <a:lstStyle/>
        <a:p>
          <a:r>
            <a:rPr lang="en-US" dirty="0" smtClean="0"/>
            <a:t>1. Assessments</a:t>
          </a:r>
          <a:endParaRPr lang="en-US" dirty="0"/>
        </a:p>
      </dgm:t>
    </dgm:pt>
    <dgm:pt modelId="{3700DB47-417A-C14B-A9FF-670FBD5E927B}" type="parTrans" cxnId="{EF151B51-3A38-2945-B7BE-94A2C8BC3185}">
      <dgm:prSet/>
      <dgm:spPr/>
      <dgm:t>
        <a:bodyPr/>
        <a:lstStyle/>
        <a:p>
          <a:endParaRPr lang="en-US"/>
        </a:p>
      </dgm:t>
    </dgm:pt>
    <dgm:pt modelId="{341E5F7D-8DB6-5A40-B160-5F422E9CE3EB}" type="sibTrans" cxnId="{EF151B51-3A38-2945-B7BE-94A2C8BC3185}">
      <dgm:prSet/>
      <dgm:spPr/>
      <dgm:t>
        <a:bodyPr/>
        <a:lstStyle/>
        <a:p>
          <a:endParaRPr lang="en-US"/>
        </a:p>
      </dgm:t>
    </dgm:pt>
    <dgm:pt modelId="{9A4F5C9C-0A60-D94F-A9D4-E3ACB36DA063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2. Use of Data</a:t>
          </a:r>
          <a:endParaRPr lang="en-US" dirty="0">
            <a:solidFill>
              <a:srgbClr val="000000"/>
            </a:solidFill>
          </a:endParaRPr>
        </a:p>
      </dgm:t>
    </dgm:pt>
    <dgm:pt modelId="{168B96F9-099B-B143-B71E-87E967D8AE66}" type="parTrans" cxnId="{95118BFF-4808-CA44-82A8-584A7298BC47}">
      <dgm:prSet/>
      <dgm:spPr/>
      <dgm:t>
        <a:bodyPr/>
        <a:lstStyle/>
        <a:p>
          <a:endParaRPr lang="en-US"/>
        </a:p>
      </dgm:t>
    </dgm:pt>
    <dgm:pt modelId="{EC298250-81C8-574D-ADCE-AD72B070491C}" type="sibTrans" cxnId="{95118BFF-4808-CA44-82A8-584A7298BC47}">
      <dgm:prSet/>
      <dgm:spPr/>
      <dgm:t>
        <a:bodyPr/>
        <a:lstStyle/>
        <a:p>
          <a:endParaRPr lang="en-US"/>
        </a:p>
      </dgm:t>
    </dgm:pt>
    <dgm:pt modelId="{A1714703-31D1-674E-B302-C88AABF00870}" type="pres">
      <dgm:prSet presAssocID="{E5F4045A-8A34-B64B-8892-AABFD1C7C648}" presName="cycle" presStyleCnt="0">
        <dgm:presLayoutVars>
          <dgm:dir/>
          <dgm:resizeHandles val="exact"/>
        </dgm:presLayoutVars>
      </dgm:prSet>
      <dgm:spPr/>
    </dgm:pt>
    <dgm:pt modelId="{B0577A15-909E-CA4A-8D1E-9036DA7C208F}" type="pres">
      <dgm:prSet presAssocID="{6EAE92C8-C6D6-A541-8488-EEBD998B8111}" presName="node" presStyleLbl="node1" presStyleIdx="0" presStyleCnt="3">
        <dgm:presLayoutVars>
          <dgm:bulletEnabled val="1"/>
        </dgm:presLayoutVars>
      </dgm:prSet>
      <dgm:spPr/>
    </dgm:pt>
    <dgm:pt modelId="{34347BCE-6CAA-EC4F-9331-C2499DB0DF37}" type="pres">
      <dgm:prSet presAssocID="{6EAE92C8-C6D6-A541-8488-EEBD998B8111}" presName="spNode" presStyleCnt="0"/>
      <dgm:spPr/>
    </dgm:pt>
    <dgm:pt modelId="{822EAC08-ED45-BE4F-8E5A-1C3873D0560F}" type="pres">
      <dgm:prSet presAssocID="{341E5F7D-8DB6-5A40-B160-5F422E9CE3EB}" presName="sibTrans" presStyleLbl="sibTrans1D1" presStyleIdx="0" presStyleCnt="3"/>
      <dgm:spPr/>
    </dgm:pt>
    <dgm:pt modelId="{0605AA45-B596-094C-A46A-B420E9E6C488}" type="pres">
      <dgm:prSet presAssocID="{9A4F5C9C-0A60-D94F-A9D4-E3ACB36DA063}" presName="node" presStyleLbl="node1" presStyleIdx="1" presStyleCnt="3">
        <dgm:presLayoutVars>
          <dgm:bulletEnabled val="1"/>
        </dgm:presLayoutVars>
      </dgm:prSet>
      <dgm:spPr/>
    </dgm:pt>
    <dgm:pt modelId="{CC774D03-3FE7-734E-A104-AE975D88857D}" type="pres">
      <dgm:prSet presAssocID="{9A4F5C9C-0A60-D94F-A9D4-E3ACB36DA063}" presName="spNode" presStyleCnt="0"/>
      <dgm:spPr/>
    </dgm:pt>
    <dgm:pt modelId="{27852ABD-9791-8541-BB34-53EB655B36B8}" type="pres">
      <dgm:prSet presAssocID="{EC298250-81C8-574D-ADCE-AD72B070491C}" presName="sibTrans" presStyleLbl="sibTrans1D1" presStyleIdx="1" presStyleCnt="3"/>
      <dgm:spPr/>
    </dgm:pt>
    <dgm:pt modelId="{8E97C22A-A148-2F4A-A203-212F33A1884F}" type="pres">
      <dgm:prSet presAssocID="{83D880C1-EFB9-A046-94E5-160753DF6D7F}" presName="node" presStyleLbl="node1" presStyleIdx="2" presStyleCnt="3">
        <dgm:presLayoutVars>
          <dgm:bulletEnabled val="1"/>
        </dgm:presLayoutVars>
      </dgm:prSet>
      <dgm:spPr/>
    </dgm:pt>
    <dgm:pt modelId="{0D4C9981-F45A-2B43-B453-655D13818394}" type="pres">
      <dgm:prSet presAssocID="{83D880C1-EFB9-A046-94E5-160753DF6D7F}" presName="spNode" presStyleCnt="0"/>
      <dgm:spPr/>
    </dgm:pt>
    <dgm:pt modelId="{C3E5453F-4954-8146-AF90-A73B35EB87CF}" type="pres">
      <dgm:prSet presAssocID="{A2F341C2-9DF4-BA4C-BABA-1DD55303E0CC}" presName="sibTrans" presStyleLbl="sibTrans1D1" presStyleIdx="2" presStyleCnt="3"/>
      <dgm:spPr/>
    </dgm:pt>
  </dgm:ptLst>
  <dgm:cxnLst>
    <dgm:cxn modelId="{EF151B51-3A38-2945-B7BE-94A2C8BC3185}" srcId="{E5F4045A-8A34-B64B-8892-AABFD1C7C648}" destId="{6EAE92C8-C6D6-A541-8488-EEBD998B8111}" srcOrd="0" destOrd="0" parTransId="{3700DB47-417A-C14B-A9FF-670FBD5E927B}" sibTransId="{341E5F7D-8DB6-5A40-B160-5F422E9CE3EB}"/>
    <dgm:cxn modelId="{3009AD39-5377-F848-82F5-B1726E8F64AD}" srcId="{E5F4045A-8A34-B64B-8892-AABFD1C7C648}" destId="{83D880C1-EFB9-A046-94E5-160753DF6D7F}" srcOrd="2" destOrd="0" parTransId="{C59238FB-C669-444D-A3B7-0EA5728FA7C8}" sibTransId="{A2F341C2-9DF4-BA4C-BABA-1DD55303E0CC}"/>
    <dgm:cxn modelId="{67F3DF87-FA26-3241-A6CD-17E770EF95CA}" type="presOf" srcId="{EC298250-81C8-574D-ADCE-AD72B070491C}" destId="{27852ABD-9791-8541-BB34-53EB655B36B8}" srcOrd="0" destOrd="0" presId="urn:microsoft.com/office/officeart/2005/8/layout/cycle6"/>
    <dgm:cxn modelId="{37F8F09A-4BE2-2D4C-8AED-A873AB1602C8}" type="presOf" srcId="{A2F341C2-9DF4-BA4C-BABA-1DD55303E0CC}" destId="{C3E5453F-4954-8146-AF90-A73B35EB87CF}" srcOrd="0" destOrd="0" presId="urn:microsoft.com/office/officeart/2005/8/layout/cycle6"/>
    <dgm:cxn modelId="{95118BFF-4808-CA44-82A8-584A7298BC47}" srcId="{E5F4045A-8A34-B64B-8892-AABFD1C7C648}" destId="{9A4F5C9C-0A60-D94F-A9D4-E3ACB36DA063}" srcOrd="1" destOrd="0" parTransId="{168B96F9-099B-B143-B71E-87E967D8AE66}" sibTransId="{EC298250-81C8-574D-ADCE-AD72B070491C}"/>
    <dgm:cxn modelId="{371D3008-C12C-FA4A-9A46-4C8B3E09E829}" type="presOf" srcId="{E5F4045A-8A34-B64B-8892-AABFD1C7C648}" destId="{A1714703-31D1-674E-B302-C88AABF00870}" srcOrd="0" destOrd="0" presId="urn:microsoft.com/office/officeart/2005/8/layout/cycle6"/>
    <dgm:cxn modelId="{C063244C-D436-2542-B453-3EFA1FD71E45}" type="presOf" srcId="{9A4F5C9C-0A60-D94F-A9D4-E3ACB36DA063}" destId="{0605AA45-B596-094C-A46A-B420E9E6C488}" srcOrd="0" destOrd="0" presId="urn:microsoft.com/office/officeart/2005/8/layout/cycle6"/>
    <dgm:cxn modelId="{694F6D7E-BE92-B544-8629-DE33489D826E}" type="presOf" srcId="{6EAE92C8-C6D6-A541-8488-EEBD998B8111}" destId="{B0577A15-909E-CA4A-8D1E-9036DA7C208F}" srcOrd="0" destOrd="0" presId="urn:microsoft.com/office/officeart/2005/8/layout/cycle6"/>
    <dgm:cxn modelId="{9AEC33A3-CFB3-6241-B458-C8A82986F91E}" type="presOf" srcId="{83D880C1-EFB9-A046-94E5-160753DF6D7F}" destId="{8E97C22A-A148-2F4A-A203-212F33A1884F}" srcOrd="0" destOrd="0" presId="urn:microsoft.com/office/officeart/2005/8/layout/cycle6"/>
    <dgm:cxn modelId="{0B5FEBD9-BC47-D949-A808-9D767EB5FDC9}" type="presOf" srcId="{341E5F7D-8DB6-5A40-B160-5F422E9CE3EB}" destId="{822EAC08-ED45-BE4F-8E5A-1C3873D0560F}" srcOrd="0" destOrd="0" presId="urn:microsoft.com/office/officeart/2005/8/layout/cycle6"/>
    <dgm:cxn modelId="{A51CC8E5-AA05-6D45-8907-69B214C10670}" type="presParOf" srcId="{A1714703-31D1-674E-B302-C88AABF00870}" destId="{B0577A15-909E-CA4A-8D1E-9036DA7C208F}" srcOrd="0" destOrd="0" presId="urn:microsoft.com/office/officeart/2005/8/layout/cycle6"/>
    <dgm:cxn modelId="{61D3E3CA-8801-C543-8CD7-7F1A47593151}" type="presParOf" srcId="{A1714703-31D1-674E-B302-C88AABF00870}" destId="{34347BCE-6CAA-EC4F-9331-C2499DB0DF37}" srcOrd="1" destOrd="0" presId="urn:microsoft.com/office/officeart/2005/8/layout/cycle6"/>
    <dgm:cxn modelId="{957C0C73-E031-8743-82DE-6995D2280190}" type="presParOf" srcId="{A1714703-31D1-674E-B302-C88AABF00870}" destId="{822EAC08-ED45-BE4F-8E5A-1C3873D0560F}" srcOrd="2" destOrd="0" presId="urn:microsoft.com/office/officeart/2005/8/layout/cycle6"/>
    <dgm:cxn modelId="{43A297C3-663F-0842-A5D6-5168E9044FB8}" type="presParOf" srcId="{A1714703-31D1-674E-B302-C88AABF00870}" destId="{0605AA45-B596-094C-A46A-B420E9E6C488}" srcOrd="3" destOrd="0" presId="urn:microsoft.com/office/officeart/2005/8/layout/cycle6"/>
    <dgm:cxn modelId="{1467D1B2-C631-694C-B773-7274B8FAB53F}" type="presParOf" srcId="{A1714703-31D1-674E-B302-C88AABF00870}" destId="{CC774D03-3FE7-734E-A104-AE975D88857D}" srcOrd="4" destOrd="0" presId="urn:microsoft.com/office/officeart/2005/8/layout/cycle6"/>
    <dgm:cxn modelId="{4D9219A0-CA5E-9C4A-971F-294631CEEFE0}" type="presParOf" srcId="{A1714703-31D1-674E-B302-C88AABF00870}" destId="{27852ABD-9791-8541-BB34-53EB655B36B8}" srcOrd="5" destOrd="0" presId="urn:microsoft.com/office/officeart/2005/8/layout/cycle6"/>
    <dgm:cxn modelId="{46B0B82D-FBD8-8140-9B3D-82F5AAC46F33}" type="presParOf" srcId="{A1714703-31D1-674E-B302-C88AABF00870}" destId="{8E97C22A-A148-2F4A-A203-212F33A1884F}" srcOrd="6" destOrd="0" presId="urn:microsoft.com/office/officeart/2005/8/layout/cycle6"/>
    <dgm:cxn modelId="{45112DEA-8381-684E-89A9-E39FBF9C3902}" type="presParOf" srcId="{A1714703-31D1-674E-B302-C88AABF00870}" destId="{0D4C9981-F45A-2B43-B453-655D13818394}" srcOrd="7" destOrd="0" presId="urn:microsoft.com/office/officeart/2005/8/layout/cycle6"/>
    <dgm:cxn modelId="{C1C68CDF-36FF-1E4A-94BE-03F092062564}" type="presParOf" srcId="{A1714703-31D1-674E-B302-C88AABF00870}" destId="{C3E5453F-4954-8146-AF90-A73B35EB87CF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F4045A-8A34-B64B-8892-AABFD1C7C648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</dgm:pt>
    <dgm:pt modelId="{83D880C1-EFB9-A046-94E5-160753DF6D7F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3. Unit</a:t>
          </a:r>
          <a:endParaRPr lang="en-US" dirty="0">
            <a:solidFill>
              <a:srgbClr val="000000"/>
            </a:solidFill>
          </a:endParaRPr>
        </a:p>
      </dgm:t>
    </dgm:pt>
    <dgm:pt modelId="{C59238FB-C669-444D-A3B7-0EA5728FA7C8}" type="parTrans" cxnId="{3009AD39-5377-F848-82F5-B1726E8F64AD}">
      <dgm:prSet/>
      <dgm:spPr/>
      <dgm:t>
        <a:bodyPr/>
        <a:lstStyle/>
        <a:p>
          <a:endParaRPr lang="en-US"/>
        </a:p>
      </dgm:t>
    </dgm:pt>
    <dgm:pt modelId="{A2F341C2-9DF4-BA4C-BABA-1DD55303E0CC}" type="sibTrans" cxnId="{3009AD39-5377-F848-82F5-B1726E8F64AD}">
      <dgm:prSet/>
      <dgm:spPr/>
      <dgm:t>
        <a:bodyPr/>
        <a:lstStyle/>
        <a:p>
          <a:endParaRPr lang="en-US"/>
        </a:p>
      </dgm:t>
    </dgm:pt>
    <dgm:pt modelId="{6EAE92C8-C6D6-A541-8488-EEBD998B8111}">
      <dgm:prSet phldrT="[Text]"/>
      <dgm:spPr/>
      <dgm:t>
        <a:bodyPr/>
        <a:lstStyle/>
        <a:p>
          <a:r>
            <a:rPr lang="en-US" dirty="0" smtClean="0"/>
            <a:t>1. Assessments</a:t>
          </a:r>
          <a:endParaRPr lang="en-US" dirty="0"/>
        </a:p>
      </dgm:t>
    </dgm:pt>
    <dgm:pt modelId="{3700DB47-417A-C14B-A9FF-670FBD5E927B}" type="parTrans" cxnId="{EF151B51-3A38-2945-B7BE-94A2C8BC3185}">
      <dgm:prSet/>
      <dgm:spPr/>
      <dgm:t>
        <a:bodyPr/>
        <a:lstStyle/>
        <a:p>
          <a:endParaRPr lang="en-US"/>
        </a:p>
      </dgm:t>
    </dgm:pt>
    <dgm:pt modelId="{341E5F7D-8DB6-5A40-B160-5F422E9CE3EB}" type="sibTrans" cxnId="{EF151B51-3A38-2945-B7BE-94A2C8BC3185}">
      <dgm:prSet/>
      <dgm:spPr/>
      <dgm:t>
        <a:bodyPr/>
        <a:lstStyle/>
        <a:p>
          <a:endParaRPr lang="en-US"/>
        </a:p>
      </dgm:t>
    </dgm:pt>
    <dgm:pt modelId="{9A4F5C9C-0A60-D94F-A9D4-E3ACB36DA063}">
      <dgm:prSet phldrT="[Text]"/>
      <dgm:spPr/>
      <dgm:t>
        <a:bodyPr/>
        <a:lstStyle/>
        <a:p>
          <a:r>
            <a:rPr lang="en-US" dirty="0" smtClean="0"/>
            <a:t>2. Use of Data</a:t>
          </a:r>
          <a:endParaRPr lang="en-US" dirty="0"/>
        </a:p>
      </dgm:t>
    </dgm:pt>
    <dgm:pt modelId="{168B96F9-099B-B143-B71E-87E967D8AE66}" type="parTrans" cxnId="{95118BFF-4808-CA44-82A8-584A7298BC47}">
      <dgm:prSet/>
      <dgm:spPr/>
      <dgm:t>
        <a:bodyPr/>
        <a:lstStyle/>
        <a:p>
          <a:endParaRPr lang="en-US"/>
        </a:p>
      </dgm:t>
    </dgm:pt>
    <dgm:pt modelId="{EC298250-81C8-574D-ADCE-AD72B070491C}" type="sibTrans" cxnId="{95118BFF-4808-CA44-82A8-584A7298BC47}">
      <dgm:prSet/>
      <dgm:spPr/>
      <dgm:t>
        <a:bodyPr/>
        <a:lstStyle/>
        <a:p>
          <a:endParaRPr lang="en-US"/>
        </a:p>
      </dgm:t>
    </dgm:pt>
    <dgm:pt modelId="{A1714703-31D1-674E-B302-C88AABF00870}" type="pres">
      <dgm:prSet presAssocID="{E5F4045A-8A34-B64B-8892-AABFD1C7C648}" presName="cycle" presStyleCnt="0">
        <dgm:presLayoutVars>
          <dgm:dir/>
          <dgm:resizeHandles val="exact"/>
        </dgm:presLayoutVars>
      </dgm:prSet>
      <dgm:spPr/>
    </dgm:pt>
    <dgm:pt modelId="{B0577A15-909E-CA4A-8D1E-9036DA7C208F}" type="pres">
      <dgm:prSet presAssocID="{6EAE92C8-C6D6-A541-8488-EEBD998B8111}" presName="node" presStyleLbl="node1" presStyleIdx="0" presStyleCnt="3">
        <dgm:presLayoutVars>
          <dgm:bulletEnabled val="1"/>
        </dgm:presLayoutVars>
      </dgm:prSet>
      <dgm:spPr/>
    </dgm:pt>
    <dgm:pt modelId="{34347BCE-6CAA-EC4F-9331-C2499DB0DF37}" type="pres">
      <dgm:prSet presAssocID="{6EAE92C8-C6D6-A541-8488-EEBD998B8111}" presName="spNode" presStyleCnt="0"/>
      <dgm:spPr/>
    </dgm:pt>
    <dgm:pt modelId="{822EAC08-ED45-BE4F-8E5A-1C3873D0560F}" type="pres">
      <dgm:prSet presAssocID="{341E5F7D-8DB6-5A40-B160-5F422E9CE3EB}" presName="sibTrans" presStyleLbl="sibTrans1D1" presStyleIdx="0" presStyleCnt="3"/>
      <dgm:spPr/>
    </dgm:pt>
    <dgm:pt modelId="{0605AA45-B596-094C-A46A-B420E9E6C488}" type="pres">
      <dgm:prSet presAssocID="{9A4F5C9C-0A60-D94F-A9D4-E3ACB36DA063}" presName="node" presStyleLbl="node1" presStyleIdx="1" presStyleCnt="3">
        <dgm:presLayoutVars>
          <dgm:bulletEnabled val="1"/>
        </dgm:presLayoutVars>
      </dgm:prSet>
      <dgm:spPr/>
    </dgm:pt>
    <dgm:pt modelId="{CC774D03-3FE7-734E-A104-AE975D88857D}" type="pres">
      <dgm:prSet presAssocID="{9A4F5C9C-0A60-D94F-A9D4-E3ACB36DA063}" presName="spNode" presStyleCnt="0"/>
      <dgm:spPr/>
    </dgm:pt>
    <dgm:pt modelId="{27852ABD-9791-8541-BB34-53EB655B36B8}" type="pres">
      <dgm:prSet presAssocID="{EC298250-81C8-574D-ADCE-AD72B070491C}" presName="sibTrans" presStyleLbl="sibTrans1D1" presStyleIdx="1" presStyleCnt="3"/>
      <dgm:spPr/>
    </dgm:pt>
    <dgm:pt modelId="{8E97C22A-A148-2F4A-A203-212F33A1884F}" type="pres">
      <dgm:prSet presAssocID="{83D880C1-EFB9-A046-94E5-160753DF6D7F}" presName="node" presStyleLbl="node1" presStyleIdx="2" presStyleCnt="3">
        <dgm:presLayoutVars>
          <dgm:bulletEnabled val="1"/>
        </dgm:presLayoutVars>
      </dgm:prSet>
      <dgm:spPr/>
    </dgm:pt>
    <dgm:pt modelId="{0D4C9981-F45A-2B43-B453-655D13818394}" type="pres">
      <dgm:prSet presAssocID="{83D880C1-EFB9-A046-94E5-160753DF6D7F}" presName="spNode" presStyleCnt="0"/>
      <dgm:spPr/>
    </dgm:pt>
    <dgm:pt modelId="{C3E5453F-4954-8146-AF90-A73B35EB87CF}" type="pres">
      <dgm:prSet presAssocID="{A2F341C2-9DF4-BA4C-BABA-1DD55303E0CC}" presName="sibTrans" presStyleLbl="sibTrans1D1" presStyleIdx="2" presStyleCnt="3"/>
      <dgm:spPr/>
    </dgm:pt>
  </dgm:ptLst>
  <dgm:cxnLst>
    <dgm:cxn modelId="{A00ADB03-86B9-1F4E-AF8A-635726DBD9AB}" type="presOf" srcId="{A2F341C2-9DF4-BA4C-BABA-1DD55303E0CC}" destId="{C3E5453F-4954-8146-AF90-A73B35EB87CF}" srcOrd="0" destOrd="0" presId="urn:microsoft.com/office/officeart/2005/8/layout/cycle6"/>
    <dgm:cxn modelId="{EF151B51-3A38-2945-B7BE-94A2C8BC3185}" srcId="{E5F4045A-8A34-B64B-8892-AABFD1C7C648}" destId="{6EAE92C8-C6D6-A541-8488-EEBD998B8111}" srcOrd="0" destOrd="0" parTransId="{3700DB47-417A-C14B-A9FF-670FBD5E927B}" sibTransId="{341E5F7D-8DB6-5A40-B160-5F422E9CE3EB}"/>
    <dgm:cxn modelId="{3009AD39-5377-F848-82F5-B1726E8F64AD}" srcId="{E5F4045A-8A34-B64B-8892-AABFD1C7C648}" destId="{83D880C1-EFB9-A046-94E5-160753DF6D7F}" srcOrd="2" destOrd="0" parTransId="{C59238FB-C669-444D-A3B7-0EA5728FA7C8}" sibTransId="{A2F341C2-9DF4-BA4C-BABA-1DD55303E0CC}"/>
    <dgm:cxn modelId="{496CEF24-CF29-C443-8446-985E559513A2}" type="presOf" srcId="{6EAE92C8-C6D6-A541-8488-EEBD998B8111}" destId="{B0577A15-909E-CA4A-8D1E-9036DA7C208F}" srcOrd="0" destOrd="0" presId="urn:microsoft.com/office/officeart/2005/8/layout/cycle6"/>
    <dgm:cxn modelId="{2C11EACE-0739-004F-B7BB-3EF2D1DF57B4}" type="presOf" srcId="{E5F4045A-8A34-B64B-8892-AABFD1C7C648}" destId="{A1714703-31D1-674E-B302-C88AABF00870}" srcOrd="0" destOrd="0" presId="urn:microsoft.com/office/officeart/2005/8/layout/cycle6"/>
    <dgm:cxn modelId="{95118BFF-4808-CA44-82A8-584A7298BC47}" srcId="{E5F4045A-8A34-B64B-8892-AABFD1C7C648}" destId="{9A4F5C9C-0A60-D94F-A9D4-E3ACB36DA063}" srcOrd="1" destOrd="0" parTransId="{168B96F9-099B-B143-B71E-87E967D8AE66}" sibTransId="{EC298250-81C8-574D-ADCE-AD72B070491C}"/>
    <dgm:cxn modelId="{CC02005F-F053-9746-B39A-FA450305CA97}" type="presOf" srcId="{9A4F5C9C-0A60-D94F-A9D4-E3ACB36DA063}" destId="{0605AA45-B596-094C-A46A-B420E9E6C488}" srcOrd="0" destOrd="0" presId="urn:microsoft.com/office/officeart/2005/8/layout/cycle6"/>
    <dgm:cxn modelId="{C03184CD-70C4-7E4E-8CB7-9E89D6A2A69D}" type="presOf" srcId="{83D880C1-EFB9-A046-94E5-160753DF6D7F}" destId="{8E97C22A-A148-2F4A-A203-212F33A1884F}" srcOrd="0" destOrd="0" presId="urn:microsoft.com/office/officeart/2005/8/layout/cycle6"/>
    <dgm:cxn modelId="{6E4ACFF6-D9B4-9B48-854B-79001E42280A}" type="presOf" srcId="{EC298250-81C8-574D-ADCE-AD72B070491C}" destId="{27852ABD-9791-8541-BB34-53EB655B36B8}" srcOrd="0" destOrd="0" presId="urn:microsoft.com/office/officeart/2005/8/layout/cycle6"/>
    <dgm:cxn modelId="{3FEAE005-E4DC-C044-AF1D-76C2B70DE7DD}" type="presOf" srcId="{341E5F7D-8DB6-5A40-B160-5F422E9CE3EB}" destId="{822EAC08-ED45-BE4F-8E5A-1C3873D0560F}" srcOrd="0" destOrd="0" presId="urn:microsoft.com/office/officeart/2005/8/layout/cycle6"/>
    <dgm:cxn modelId="{83C9163E-43DA-3644-80CB-61193C9F4E9B}" type="presParOf" srcId="{A1714703-31D1-674E-B302-C88AABF00870}" destId="{B0577A15-909E-CA4A-8D1E-9036DA7C208F}" srcOrd="0" destOrd="0" presId="urn:microsoft.com/office/officeart/2005/8/layout/cycle6"/>
    <dgm:cxn modelId="{C0785877-D158-F443-A7ED-28DA7AB5DC6D}" type="presParOf" srcId="{A1714703-31D1-674E-B302-C88AABF00870}" destId="{34347BCE-6CAA-EC4F-9331-C2499DB0DF37}" srcOrd="1" destOrd="0" presId="urn:microsoft.com/office/officeart/2005/8/layout/cycle6"/>
    <dgm:cxn modelId="{948A63F0-DECB-674C-859D-A3D25958C608}" type="presParOf" srcId="{A1714703-31D1-674E-B302-C88AABF00870}" destId="{822EAC08-ED45-BE4F-8E5A-1C3873D0560F}" srcOrd="2" destOrd="0" presId="urn:microsoft.com/office/officeart/2005/8/layout/cycle6"/>
    <dgm:cxn modelId="{38B04CCA-74A6-3B4A-A783-0F699B119091}" type="presParOf" srcId="{A1714703-31D1-674E-B302-C88AABF00870}" destId="{0605AA45-B596-094C-A46A-B420E9E6C488}" srcOrd="3" destOrd="0" presId="urn:microsoft.com/office/officeart/2005/8/layout/cycle6"/>
    <dgm:cxn modelId="{582C4B2B-F99E-9B41-A793-0E06656993A6}" type="presParOf" srcId="{A1714703-31D1-674E-B302-C88AABF00870}" destId="{CC774D03-3FE7-734E-A104-AE975D88857D}" srcOrd="4" destOrd="0" presId="urn:microsoft.com/office/officeart/2005/8/layout/cycle6"/>
    <dgm:cxn modelId="{C514C757-2B30-6D44-96BC-9C48A18A4C5A}" type="presParOf" srcId="{A1714703-31D1-674E-B302-C88AABF00870}" destId="{27852ABD-9791-8541-BB34-53EB655B36B8}" srcOrd="5" destOrd="0" presId="urn:microsoft.com/office/officeart/2005/8/layout/cycle6"/>
    <dgm:cxn modelId="{77100246-7548-D149-B061-D6F068D024D7}" type="presParOf" srcId="{A1714703-31D1-674E-B302-C88AABF00870}" destId="{8E97C22A-A148-2F4A-A203-212F33A1884F}" srcOrd="6" destOrd="0" presId="urn:microsoft.com/office/officeart/2005/8/layout/cycle6"/>
    <dgm:cxn modelId="{0B5E5E4A-FFD5-5C45-9B7B-7E5F0B1ECA3C}" type="presParOf" srcId="{A1714703-31D1-674E-B302-C88AABF00870}" destId="{0D4C9981-F45A-2B43-B453-655D13818394}" srcOrd="7" destOrd="0" presId="urn:microsoft.com/office/officeart/2005/8/layout/cycle6"/>
    <dgm:cxn modelId="{B8207DE7-2B83-274A-8173-6C9CEB6169EB}" type="presParOf" srcId="{A1714703-31D1-674E-B302-C88AABF00870}" destId="{C3E5453F-4954-8146-AF90-A73B35EB87CF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5AA91B-2C50-6F46-8589-69FDDAEAF1B3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B96584-31D5-CF47-9C72-19334D5270D7}">
      <dgm:prSet phldrT="[Text]"/>
      <dgm:spPr/>
      <dgm:t>
        <a:bodyPr/>
        <a:lstStyle/>
        <a:p>
          <a:r>
            <a:rPr lang="en-US" dirty="0" smtClean="0"/>
            <a:t>Candidates</a:t>
          </a:r>
          <a:endParaRPr lang="en-US" dirty="0"/>
        </a:p>
      </dgm:t>
    </dgm:pt>
    <dgm:pt modelId="{3A013522-5A4A-9347-8F5B-19C11752D157}" type="parTrans" cxnId="{7C409380-A007-564D-BCDC-27DA36AFE0CE}">
      <dgm:prSet/>
      <dgm:spPr/>
      <dgm:t>
        <a:bodyPr/>
        <a:lstStyle/>
        <a:p>
          <a:endParaRPr lang="en-US"/>
        </a:p>
      </dgm:t>
    </dgm:pt>
    <dgm:pt modelId="{D4D5FD31-1DA6-5645-B58B-5A99078F8FE1}" type="sibTrans" cxnId="{7C409380-A007-564D-BCDC-27DA36AFE0CE}">
      <dgm:prSet/>
      <dgm:spPr/>
      <dgm:t>
        <a:bodyPr/>
        <a:lstStyle/>
        <a:p>
          <a:endParaRPr lang="en-US"/>
        </a:p>
      </dgm:t>
    </dgm:pt>
    <dgm:pt modelId="{0A2570FA-3186-FB45-A4D4-AAD59BED9D96}">
      <dgm:prSet phldrT="[Text]"/>
      <dgm:spPr/>
      <dgm:t>
        <a:bodyPr/>
        <a:lstStyle/>
        <a:p>
          <a:r>
            <a:rPr lang="en-US" dirty="0" smtClean="0"/>
            <a:t>Faculty</a:t>
          </a:r>
          <a:endParaRPr lang="en-US" dirty="0"/>
        </a:p>
      </dgm:t>
    </dgm:pt>
    <dgm:pt modelId="{677B5CFB-7D8A-8C48-B748-9F9F5DA2F40C}" type="parTrans" cxnId="{127BF7AE-455B-1A4E-9F36-9EEE352348B1}">
      <dgm:prSet/>
      <dgm:spPr/>
      <dgm:t>
        <a:bodyPr/>
        <a:lstStyle/>
        <a:p>
          <a:endParaRPr lang="en-US"/>
        </a:p>
      </dgm:t>
    </dgm:pt>
    <dgm:pt modelId="{751835E1-0A0F-404A-9D74-29E439F7BF30}" type="sibTrans" cxnId="{127BF7AE-455B-1A4E-9F36-9EEE352348B1}">
      <dgm:prSet/>
      <dgm:spPr/>
      <dgm:t>
        <a:bodyPr/>
        <a:lstStyle/>
        <a:p>
          <a:endParaRPr lang="en-US"/>
        </a:p>
      </dgm:t>
    </dgm:pt>
    <dgm:pt modelId="{70A6D3A7-72B4-0C48-A2A7-8DC826E52C38}">
      <dgm:prSet phldrT="[Text]"/>
      <dgm:spPr/>
      <dgm:t>
        <a:bodyPr/>
        <a:lstStyle/>
        <a:p>
          <a:r>
            <a:rPr lang="en-US" dirty="0" smtClean="0"/>
            <a:t>Supervisors</a:t>
          </a:r>
          <a:endParaRPr lang="en-US" dirty="0"/>
        </a:p>
      </dgm:t>
    </dgm:pt>
    <dgm:pt modelId="{3F8ED2C0-464D-394D-9C0A-819B54EA82BE}" type="parTrans" cxnId="{AC999BC8-36D8-EC46-9389-84D74F4D538E}">
      <dgm:prSet/>
      <dgm:spPr/>
      <dgm:t>
        <a:bodyPr/>
        <a:lstStyle/>
        <a:p>
          <a:endParaRPr lang="en-US"/>
        </a:p>
      </dgm:t>
    </dgm:pt>
    <dgm:pt modelId="{D1E80B2F-547D-4245-A745-080D4693D87A}" type="sibTrans" cxnId="{AC999BC8-36D8-EC46-9389-84D74F4D538E}">
      <dgm:prSet/>
      <dgm:spPr/>
      <dgm:t>
        <a:bodyPr/>
        <a:lstStyle/>
        <a:p>
          <a:endParaRPr lang="en-US"/>
        </a:p>
      </dgm:t>
    </dgm:pt>
    <dgm:pt modelId="{AA1A2743-FD50-9741-9D18-5DBF19FA3737}">
      <dgm:prSet phldrT="[Text]"/>
      <dgm:spPr/>
      <dgm:t>
        <a:bodyPr/>
        <a:lstStyle/>
        <a:p>
          <a:r>
            <a:rPr lang="en-US" dirty="0" smtClean="0"/>
            <a:t>Cooperating Teachers</a:t>
          </a:r>
          <a:endParaRPr lang="en-US" dirty="0"/>
        </a:p>
      </dgm:t>
    </dgm:pt>
    <dgm:pt modelId="{6A18EF59-0D68-F847-AC37-3F4A70578617}" type="parTrans" cxnId="{6356FDE3-0CD0-1441-B875-060F79FFE06B}">
      <dgm:prSet/>
      <dgm:spPr/>
      <dgm:t>
        <a:bodyPr/>
        <a:lstStyle/>
        <a:p>
          <a:endParaRPr lang="en-US"/>
        </a:p>
      </dgm:t>
    </dgm:pt>
    <dgm:pt modelId="{EF0BCCCE-F4E1-F64F-B4AC-98129B450E3F}" type="sibTrans" cxnId="{6356FDE3-0CD0-1441-B875-060F79FFE06B}">
      <dgm:prSet/>
      <dgm:spPr/>
      <dgm:t>
        <a:bodyPr/>
        <a:lstStyle/>
        <a:p>
          <a:endParaRPr lang="en-US"/>
        </a:p>
      </dgm:t>
    </dgm:pt>
    <dgm:pt modelId="{3E1E1F21-6537-E049-BF3B-ECD165DB32EF}">
      <dgm:prSet phldrT="[Text]"/>
      <dgm:spPr/>
      <dgm:t>
        <a:bodyPr/>
        <a:lstStyle/>
        <a:p>
          <a:r>
            <a:rPr lang="en-US" dirty="0" smtClean="0"/>
            <a:t>Students</a:t>
          </a:r>
          <a:endParaRPr lang="en-US" dirty="0"/>
        </a:p>
      </dgm:t>
    </dgm:pt>
    <dgm:pt modelId="{9E201999-CCD6-0B4B-ABE3-6B93CEC627F5}" type="parTrans" cxnId="{170661B9-4C7E-E543-892F-492CFCD739A8}">
      <dgm:prSet/>
      <dgm:spPr/>
      <dgm:t>
        <a:bodyPr/>
        <a:lstStyle/>
        <a:p>
          <a:endParaRPr lang="en-US"/>
        </a:p>
      </dgm:t>
    </dgm:pt>
    <dgm:pt modelId="{BBD0D0B9-BBAE-8A44-9839-E4ACDD78AA71}" type="sibTrans" cxnId="{170661B9-4C7E-E543-892F-492CFCD739A8}">
      <dgm:prSet/>
      <dgm:spPr/>
      <dgm:t>
        <a:bodyPr/>
        <a:lstStyle/>
        <a:p>
          <a:endParaRPr lang="en-US"/>
        </a:p>
      </dgm:t>
    </dgm:pt>
    <dgm:pt modelId="{4CD4D0D5-933D-A743-B2BE-0409E936264B}">
      <dgm:prSet phldrT="[Text]"/>
      <dgm:spPr/>
      <dgm:t>
        <a:bodyPr/>
        <a:lstStyle/>
        <a:p>
          <a:r>
            <a:rPr lang="en-US" dirty="0" smtClean="0"/>
            <a:t>District administrators</a:t>
          </a:r>
          <a:endParaRPr lang="en-US" dirty="0"/>
        </a:p>
      </dgm:t>
    </dgm:pt>
    <dgm:pt modelId="{923B47C7-D298-134A-8811-5938F0260786}" type="parTrans" cxnId="{35F593DB-B0A2-164C-96C3-8F2FFBB67FB0}">
      <dgm:prSet/>
      <dgm:spPr/>
      <dgm:t>
        <a:bodyPr/>
        <a:lstStyle/>
        <a:p>
          <a:endParaRPr lang="en-US"/>
        </a:p>
      </dgm:t>
    </dgm:pt>
    <dgm:pt modelId="{186287BE-3AF2-654D-9E0A-A42123447773}" type="sibTrans" cxnId="{35F593DB-B0A2-164C-96C3-8F2FFBB67FB0}">
      <dgm:prSet/>
      <dgm:spPr/>
      <dgm:t>
        <a:bodyPr/>
        <a:lstStyle/>
        <a:p>
          <a:endParaRPr lang="en-US"/>
        </a:p>
      </dgm:t>
    </dgm:pt>
    <dgm:pt modelId="{098F37B2-6CA8-8741-99DC-0FD31861D10B}" type="pres">
      <dgm:prSet presAssocID="{EE5AA91B-2C50-6F46-8589-69FDDAEAF1B3}" presName="linear" presStyleCnt="0">
        <dgm:presLayoutVars>
          <dgm:dir/>
          <dgm:animLvl val="lvl"/>
          <dgm:resizeHandles val="exact"/>
        </dgm:presLayoutVars>
      </dgm:prSet>
      <dgm:spPr/>
    </dgm:pt>
    <dgm:pt modelId="{0374D2FA-C66D-DA4F-982B-7CEF33D95588}" type="pres">
      <dgm:prSet presAssocID="{2BB96584-31D5-CF47-9C72-19334D5270D7}" presName="parentLin" presStyleCnt="0"/>
      <dgm:spPr/>
    </dgm:pt>
    <dgm:pt modelId="{5CA81356-5609-2249-B3FB-6B00CE7326F7}" type="pres">
      <dgm:prSet presAssocID="{2BB96584-31D5-CF47-9C72-19334D5270D7}" presName="parentLeftMargin" presStyleLbl="node1" presStyleIdx="0" presStyleCnt="6"/>
      <dgm:spPr/>
    </dgm:pt>
    <dgm:pt modelId="{4F4E5900-61BB-3740-8B68-D91F3F0CBCFA}" type="pres">
      <dgm:prSet presAssocID="{2BB96584-31D5-CF47-9C72-19334D5270D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AB24431-2861-4245-94A6-8B588126721C}" type="pres">
      <dgm:prSet presAssocID="{2BB96584-31D5-CF47-9C72-19334D5270D7}" presName="negativeSpace" presStyleCnt="0"/>
      <dgm:spPr/>
    </dgm:pt>
    <dgm:pt modelId="{BFB518BD-3562-B042-B15E-2FFB17410B54}" type="pres">
      <dgm:prSet presAssocID="{2BB96584-31D5-CF47-9C72-19334D5270D7}" presName="childText" presStyleLbl="conFgAcc1" presStyleIdx="0" presStyleCnt="6">
        <dgm:presLayoutVars>
          <dgm:bulletEnabled val="1"/>
        </dgm:presLayoutVars>
      </dgm:prSet>
      <dgm:spPr/>
    </dgm:pt>
    <dgm:pt modelId="{DC5BB2D7-B5BA-4A4C-B92B-5E3DDF04BD6A}" type="pres">
      <dgm:prSet presAssocID="{D4D5FD31-1DA6-5645-B58B-5A99078F8FE1}" presName="spaceBetweenRectangles" presStyleCnt="0"/>
      <dgm:spPr/>
    </dgm:pt>
    <dgm:pt modelId="{CDB05774-4548-2D46-B8CE-A85D38110B00}" type="pres">
      <dgm:prSet presAssocID="{0A2570FA-3186-FB45-A4D4-AAD59BED9D96}" presName="parentLin" presStyleCnt="0"/>
      <dgm:spPr/>
    </dgm:pt>
    <dgm:pt modelId="{FC74CD7C-EBF8-2F42-A104-05EB27CD070A}" type="pres">
      <dgm:prSet presAssocID="{0A2570FA-3186-FB45-A4D4-AAD59BED9D96}" presName="parentLeftMargin" presStyleLbl="node1" presStyleIdx="0" presStyleCnt="6"/>
      <dgm:spPr/>
    </dgm:pt>
    <dgm:pt modelId="{3D182A92-EC81-B344-BA8D-8452131DC79E}" type="pres">
      <dgm:prSet presAssocID="{0A2570FA-3186-FB45-A4D4-AAD59BED9D9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7B91756-C684-6F4F-99A0-BF3FBD6959A1}" type="pres">
      <dgm:prSet presAssocID="{0A2570FA-3186-FB45-A4D4-AAD59BED9D96}" presName="negativeSpace" presStyleCnt="0"/>
      <dgm:spPr/>
    </dgm:pt>
    <dgm:pt modelId="{0EAD3BC1-0003-F04F-89AC-872AC5C5CE16}" type="pres">
      <dgm:prSet presAssocID="{0A2570FA-3186-FB45-A4D4-AAD59BED9D96}" presName="childText" presStyleLbl="conFgAcc1" presStyleIdx="1" presStyleCnt="6">
        <dgm:presLayoutVars>
          <dgm:bulletEnabled val="1"/>
        </dgm:presLayoutVars>
      </dgm:prSet>
      <dgm:spPr/>
    </dgm:pt>
    <dgm:pt modelId="{A5506F52-8E9F-0544-91AA-17C0913D6387}" type="pres">
      <dgm:prSet presAssocID="{751835E1-0A0F-404A-9D74-29E439F7BF30}" presName="spaceBetweenRectangles" presStyleCnt="0"/>
      <dgm:spPr/>
    </dgm:pt>
    <dgm:pt modelId="{B318B4BB-4BCB-6D4B-9C91-5F41E21EEEB6}" type="pres">
      <dgm:prSet presAssocID="{70A6D3A7-72B4-0C48-A2A7-8DC826E52C38}" presName="parentLin" presStyleCnt="0"/>
      <dgm:spPr/>
    </dgm:pt>
    <dgm:pt modelId="{3453A5F6-54B6-D543-A32D-1194BD8BBFD3}" type="pres">
      <dgm:prSet presAssocID="{70A6D3A7-72B4-0C48-A2A7-8DC826E52C38}" presName="parentLeftMargin" presStyleLbl="node1" presStyleIdx="1" presStyleCnt="6"/>
      <dgm:spPr/>
    </dgm:pt>
    <dgm:pt modelId="{673F4820-E1FB-4B45-98EB-51085CE0C6C8}" type="pres">
      <dgm:prSet presAssocID="{70A6D3A7-72B4-0C48-A2A7-8DC826E52C3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87626E8-C078-B547-8946-DDFEF8A94CB0}" type="pres">
      <dgm:prSet presAssocID="{70A6D3A7-72B4-0C48-A2A7-8DC826E52C38}" presName="negativeSpace" presStyleCnt="0"/>
      <dgm:spPr/>
    </dgm:pt>
    <dgm:pt modelId="{C18D07C1-9CAE-AB4A-A9C1-E521631AE737}" type="pres">
      <dgm:prSet presAssocID="{70A6D3A7-72B4-0C48-A2A7-8DC826E52C38}" presName="childText" presStyleLbl="conFgAcc1" presStyleIdx="2" presStyleCnt="6">
        <dgm:presLayoutVars>
          <dgm:bulletEnabled val="1"/>
        </dgm:presLayoutVars>
      </dgm:prSet>
      <dgm:spPr/>
    </dgm:pt>
    <dgm:pt modelId="{F7F223BD-1D84-0C49-BB7A-2786980A2E63}" type="pres">
      <dgm:prSet presAssocID="{D1E80B2F-547D-4245-A745-080D4693D87A}" presName="spaceBetweenRectangles" presStyleCnt="0"/>
      <dgm:spPr/>
    </dgm:pt>
    <dgm:pt modelId="{F2E1C318-1AEE-2245-9C84-618325C1885C}" type="pres">
      <dgm:prSet presAssocID="{AA1A2743-FD50-9741-9D18-5DBF19FA3737}" presName="parentLin" presStyleCnt="0"/>
      <dgm:spPr/>
    </dgm:pt>
    <dgm:pt modelId="{F98DD351-3F4F-9D4B-BBEE-1FAF8321E5A9}" type="pres">
      <dgm:prSet presAssocID="{AA1A2743-FD50-9741-9D18-5DBF19FA3737}" presName="parentLeftMargin" presStyleLbl="node1" presStyleIdx="2" presStyleCnt="6"/>
      <dgm:spPr/>
    </dgm:pt>
    <dgm:pt modelId="{CFB374D8-D1D0-7941-8AE1-2828C2509A15}" type="pres">
      <dgm:prSet presAssocID="{AA1A2743-FD50-9741-9D18-5DBF19FA373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D83DA2B-6708-0545-9C04-A8A5DA49ACDC}" type="pres">
      <dgm:prSet presAssocID="{AA1A2743-FD50-9741-9D18-5DBF19FA3737}" presName="negativeSpace" presStyleCnt="0"/>
      <dgm:spPr/>
    </dgm:pt>
    <dgm:pt modelId="{AD9AFB64-F505-2849-BBB1-BA9665C0C6E8}" type="pres">
      <dgm:prSet presAssocID="{AA1A2743-FD50-9741-9D18-5DBF19FA3737}" presName="childText" presStyleLbl="conFgAcc1" presStyleIdx="3" presStyleCnt="6">
        <dgm:presLayoutVars>
          <dgm:bulletEnabled val="1"/>
        </dgm:presLayoutVars>
      </dgm:prSet>
      <dgm:spPr/>
    </dgm:pt>
    <dgm:pt modelId="{44F4098C-4F12-EF44-889C-83F6C4107DA2}" type="pres">
      <dgm:prSet presAssocID="{EF0BCCCE-F4E1-F64F-B4AC-98129B450E3F}" presName="spaceBetweenRectangles" presStyleCnt="0"/>
      <dgm:spPr/>
    </dgm:pt>
    <dgm:pt modelId="{BDFF78D5-9530-FB4D-8EAE-86488E32FF8D}" type="pres">
      <dgm:prSet presAssocID="{3E1E1F21-6537-E049-BF3B-ECD165DB32EF}" presName="parentLin" presStyleCnt="0"/>
      <dgm:spPr/>
    </dgm:pt>
    <dgm:pt modelId="{105ABB42-DA5C-BA43-8A54-463EDF4A07A8}" type="pres">
      <dgm:prSet presAssocID="{3E1E1F21-6537-E049-BF3B-ECD165DB32EF}" presName="parentLeftMargin" presStyleLbl="node1" presStyleIdx="3" presStyleCnt="6"/>
      <dgm:spPr/>
    </dgm:pt>
    <dgm:pt modelId="{8944C0A5-DDA0-9A41-8174-C0C605B427A4}" type="pres">
      <dgm:prSet presAssocID="{3E1E1F21-6537-E049-BF3B-ECD165DB32E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D618425-30BA-5B4A-B5ED-AF1344523C4B}" type="pres">
      <dgm:prSet presAssocID="{3E1E1F21-6537-E049-BF3B-ECD165DB32EF}" presName="negativeSpace" presStyleCnt="0"/>
      <dgm:spPr/>
    </dgm:pt>
    <dgm:pt modelId="{A3A019AE-7B02-014F-A771-0851A7E3757B}" type="pres">
      <dgm:prSet presAssocID="{3E1E1F21-6537-E049-BF3B-ECD165DB32EF}" presName="childText" presStyleLbl="conFgAcc1" presStyleIdx="4" presStyleCnt="6">
        <dgm:presLayoutVars>
          <dgm:bulletEnabled val="1"/>
        </dgm:presLayoutVars>
      </dgm:prSet>
      <dgm:spPr/>
    </dgm:pt>
    <dgm:pt modelId="{357BEE22-9891-EE4F-81C0-ADDE7DC89D42}" type="pres">
      <dgm:prSet presAssocID="{BBD0D0B9-BBAE-8A44-9839-E4ACDD78AA71}" presName="spaceBetweenRectangles" presStyleCnt="0"/>
      <dgm:spPr/>
    </dgm:pt>
    <dgm:pt modelId="{90DE543E-67FD-0B4C-B86D-2C2D7545DE9A}" type="pres">
      <dgm:prSet presAssocID="{4CD4D0D5-933D-A743-B2BE-0409E936264B}" presName="parentLin" presStyleCnt="0"/>
      <dgm:spPr/>
    </dgm:pt>
    <dgm:pt modelId="{12B8C4AC-B93D-2A41-A70E-47DD48F63409}" type="pres">
      <dgm:prSet presAssocID="{4CD4D0D5-933D-A743-B2BE-0409E936264B}" presName="parentLeftMargin" presStyleLbl="node1" presStyleIdx="4" presStyleCnt="6"/>
      <dgm:spPr/>
    </dgm:pt>
    <dgm:pt modelId="{776FF06B-9B7C-2A40-BB33-28E63294577D}" type="pres">
      <dgm:prSet presAssocID="{4CD4D0D5-933D-A743-B2BE-0409E936264B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4322E3A5-91F7-8B47-8EA7-7309F69BB929}" type="pres">
      <dgm:prSet presAssocID="{4CD4D0D5-933D-A743-B2BE-0409E936264B}" presName="negativeSpace" presStyleCnt="0"/>
      <dgm:spPr/>
    </dgm:pt>
    <dgm:pt modelId="{190D6745-F0C2-6046-92F4-27665713063C}" type="pres">
      <dgm:prSet presAssocID="{4CD4D0D5-933D-A743-B2BE-0409E936264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70661B9-4C7E-E543-892F-492CFCD739A8}" srcId="{EE5AA91B-2C50-6F46-8589-69FDDAEAF1B3}" destId="{3E1E1F21-6537-E049-BF3B-ECD165DB32EF}" srcOrd="4" destOrd="0" parTransId="{9E201999-CCD6-0B4B-ABE3-6B93CEC627F5}" sibTransId="{BBD0D0B9-BBAE-8A44-9839-E4ACDD78AA71}"/>
    <dgm:cxn modelId="{267094C3-BEDB-1C41-A9B2-C42D255A654C}" type="presOf" srcId="{2BB96584-31D5-CF47-9C72-19334D5270D7}" destId="{5CA81356-5609-2249-B3FB-6B00CE7326F7}" srcOrd="0" destOrd="0" presId="urn:microsoft.com/office/officeart/2005/8/layout/list1"/>
    <dgm:cxn modelId="{314B3DC0-5B68-D64A-B99B-6141319B0480}" type="presOf" srcId="{70A6D3A7-72B4-0C48-A2A7-8DC826E52C38}" destId="{673F4820-E1FB-4B45-98EB-51085CE0C6C8}" srcOrd="1" destOrd="0" presId="urn:microsoft.com/office/officeart/2005/8/layout/list1"/>
    <dgm:cxn modelId="{650E6F1E-7C23-9C45-A84B-9A863CC246BC}" type="presOf" srcId="{0A2570FA-3186-FB45-A4D4-AAD59BED9D96}" destId="{3D182A92-EC81-B344-BA8D-8452131DC79E}" srcOrd="1" destOrd="0" presId="urn:microsoft.com/office/officeart/2005/8/layout/list1"/>
    <dgm:cxn modelId="{6356FDE3-0CD0-1441-B875-060F79FFE06B}" srcId="{EE5AA91B-2C50-6F46-8589-69FDDAEAF1B3}" destId="{AA1A2743-FD50-9741-9D18-5DBF19FA3737}" srcOrd="3" destOrd="0" parTransId="{6A18EF59-0D68-F847-AC37-3F4A70578617}" sibTransId="{EF0BCCCE-F4E1-F64F-B4AC-98129B450E3F}"/>
    <dgm:cxn modelId="{64B52B74-7F3C-1A42-9AE6-B01ECF8EFD93}" type="presOf" srcId="{3E1E1F21-6537-E049-BF3B-ECD165DB32EF}" destId="{105ABB42-DA5C-BA43-8A54-463EDF4A07A8}" srcOrd="0" destOrd="0" presId="urn:microsoft.com/office/officeart/2005/8/layout/list1"/>
    <dgm:cxn modelId="{62BCEDC9-292D-1641-8240-869F9BD09940}" type="presOf" srcId="{2BB96584-31D5-CF47-9C72-19334D5270D7}" destId="{4F4E5900-61BB-3740-8B68-D91F3F0CBCFA}" srcOrd="1" destOrd="0" presId="urn:microsoft.com/office/officeart/2005/8/layout/list1"/>
    <dgm:cxn modelId="{35F593DB-B0A2-164C-96C3-8F2FFBB67FB0}" srcId="{EE5AA91B-2C50-6F46-8589-69FDDAEAF1B3}" destId="{4CD4D0D5-933D-A743-B2BE-0409E936264B}" srcOrd="5" destOrd="0" parTransId="{923B47C7-D298-134A-8811-5938F0260786}" sibTransId="{186287BE-3AF2-654D-9E0A-A42123447773}"/>
    <dgm:cxn modelId="{6981C643-904C-C147-88D2-4F7F8170AA41}" type="presOf" srcId="{AA1A2743-FD50-9741-9D18-5DBF19FA3737}" destId="{CFB374D8-D1D0-7941-8AE1-2828C2509A15}" srcOrd="1" destOrd="0" presId="urn:microsoft.com/office/officeart/2005/8/layout/list1"/>
    <dgm:cxn modelId="{8E88C621-35F2-2342-80F0-F78750BBA5AF}" type="presOf" srcId="{EE5AA91B-2C50-6F46-8589-69FDDAEAF1B3}" destId="{098F37B2-6CA8-8741-99DC-0FD31861D10B}" srcOrd="0" destOrd="0" presId="urn:microsoft.com/office/officeart/2005/8/layout/list1"/>
    <dgm:cxn modelId="{80035E40-F42A-F84B-A2E8-B156336A2C1A}" type="presOf" srcId="{4CD4D0D5-933D-A743-B2BE-0409E936264B}" destId="{12B8C4AC-B93D-2A41-A70E-47DD48F63409}" srcOrd="0" destOrd="0" presId="urn:microsoft.com/office/officeart/2005/8/layout/list1"/>
    <dgm:cxn modelId="{7C409380-A007-564D-BCDC-27DA36AFE0CE}" srcId="{EE5AA91B-2C50-6F46-8589-69FDDAEAF1B3}" destId="{2BB96584-31D5-CF47-9C72-19334D5270D7}" srcOrd="0" destOrd="0" parTransId="{3A013522-5A4A-9347-8F5B-19C11752D157}" sibTransId="{D4D5FD31-1DA6-5645-B58B-5A99078F8FE1}"/>
    <dgm:cxn modelId="{AC999BC8-36D8-EC46-9389-84D74F4D538E}" srcId="{EE5AA91B-2C50-6F46-8589-69FDDAEAF1B3}" destId="{70A6D3A7-72B4-0C48-A2A7-8DC826E52C38}" srcOrd="2" destOrd="0" parTransId="{3F8ED2C0-464D-394D-9C0A-819B54EA82BE}" sibTransId="{D1E80B2F-547D-4245-A745-080D4693D87A}"/>
    <dgm:cxn modelId="{127BF7AE-455B-1A4E-9F36-9EEE352348B1}" srcId="{EE5AA91B-2C50-6F46-8589-69FDDAEAF1B3}" destId="{0A2570FA-3186-FB45-A4D4-AAD59BED9D96}" srcOrd="1" destOrd="0" parTransId="{677B5CFB-7D8A-8C48-B748-9F9F5DA2F40C}" sibTransId="{751835E1-0A0F-404A-9D74-29E439F7BF30}"/>
    <dgm:cxn modelId="{BB935841-3EA5-FA48-B318-2D0739F3C2A1}" type="presOf" srcId="{70A6D3A7-72B4-0C48-A2A7-8DC826E52C38}" destId="{3453A5F6-54B6-D543-A32D-1194BD8BBFD3}" srcOrd="0" destOrd="0" presId="urn:microsoft.com/office/officeart/2005/8/layout/list1"/>
    <dgm:cxn modelId="{89D30E24-1557-6841-BC95-32D9A1B33A93}" type="presOf" srcId="{AA1A2743-FD50-9741-9D18-5DBF19FA3737}" destId="{F98DD351-3F4F-9D4B-BBEE-1FAF8321E5A9}" srcOrd="0" destOrd="0" presId="urn:microsoft.com/office/officeart/2005/8/layout/list1"/>
    <dgm:cxn modelId="{2D6B0492-4055-0B41-9D7A-8FD6429D7B75}" type="presOf" srcId="{4CD4D0D5-933D-A743-B2BE-0409E936264B}" destId="{776FF06B-9B7C-2A40-BB33-28E63294577D}" srcOrd="1" destOrd="0" presId="urn:microsoft.com/office/officeart/2005/8/layout/list1"/>
    <dgm:cxn modelId="{0158525A-8085-A443-B25F-30A68AC1A370}" type="presOf" srcId="{0A2570FA-3186-FB45-A4D4-AAD59BED9D96}" destId="{FC74CD7C-EBF8-2F42-A104-05EB27CD070A}" srcOrd="0" destOrd="0" presId="urn:microsoft.com/office/officeart/2005/8/layout/list1"/>
    <dgm:cxn modelId="{F7C4E8FA-81DA-0042-A0D1-200997E918C8}" type="presOf" srcId="{3E1E1F21-6537-E049-BF3B-ECD165DB32EF}" destId="{8944C0A5-DDA0-9A41-8174-C0C605B427A4}" srcOrd="1" destOrd="0" presId="urn:microsoft.com/office/officeart/2005/8/layout/list1"/>
    <dgm:cxn modelId="{9911E6A5-68C1-8B41-9AE0-99165B6361B2}" type="presParOf" srcId="{098F37B2-6CA8-8741-99DC-0FD31861D10B}" destId="{0374D2FA-C66D-DA4F-982B-7CEF33D95588}" srcOrd="0" destOrd="0" presId="urn:microsoft.com/office/officeart/2005/8/layout/list1"/>
    <dgm:cxn modelId="{5A860E26-83C2-6445-8F55-F9F54B07608D}" type="presParOf" srcId="{0374D2FA-C66D-DA4F-982B-7CEF33D95588}" destId="{5CA81356-5609-2249-B3FB-6B00CE7326F7}" srcOrd="0" destOrd="0" presId="urn:microsoft.com/office/officeart/2005/8/layout/list1"/>
    <dgm:cxn modelId="{B917BEB8-4B0E-8A46-827A-8C085C0B6AEA}" type="presParOf" srcId="{0374D2FA-C66D-DA4F-982B-7CEF33D95588}" destId="{4F4E5900-61BB-3740-8B68-D91F3F0CBCFA}" srcOrd="1" destOrd="0" presId="urn:microsoft.com/office/officeart/2005/8/layout/list1"/>
    <dgm:cxn modelId="{9D48F2A1-64DC-8545-853E-F7E7727FD7B0}" type="presParOf" srcId="{098F37B2-6CA8-8741-99DC-0FD31861D10B}" destId="{1AB24431-2861-4245-94A6-8B588126721C}" srcOrd="1" destOrd="0" presId="urn:microsoft.com/office/officeart/2005/8/layout/list1"/>
    <dgm:cxn modelId="{1C535A68-6E72-8346-95DD-365755EE06AE}" type="presParOf" srcId="{098F37B2-6CA8-8741-99DC-0FD31861D10B}" destId="{BFB518BD-3562-B042-B15E-2FFB17410B54}" srcOrd="2" destOrd="0" presId="urn:microsoft.com/office/officeart/2005/8/layout/list1"/>
    <dgm:cxn modelId="{FE087C61-D970-6F49-AE7B-704960A1DF4A}" type="presParOf" srcId="{098F37B2-6CA8-8741-99DC-0FD31861D10B}" destId="{DC5BB2D7-B5BA-4A4C-B92B-5E3DDF04BD6A}" srcOrd="3" destOrd="0" presId="urn:microsoft.com/office/officeart/2005/8/layout/list1"/>
    <dgm:cxn modelId="{42F089F6-76DE-E446-B943-13B677F0B8D5}" type="presParOf" srcId="{098F37B2-6CA8-8741-99DC-0FD31861D10B}" destId="{CDB05774-4548-2D46-B8CE-A85D38110B00}" srcOrd="4" destOrd="0" presId="urn:microsoft.com/office/officeart/2005/8/layout/list1"/>
    <dgm:cxn modelId="{9C02E2CC-29C4-D74A-A7D0-CB8227C08FE4}" type="presParOf" srcId="{CDB05774-4548-2D46-B8CE-A85D38110B00}" destId="{FC74CD7C-EBF8-2F42-A104-05EB27CD070A}" srcOrd="0" destOrd="0" presId="urn:microsoft.com/office/officeart/2005/8/layout/list1"/>
    <dgm:cxn modelId="{0F35CEF5-E08F-4B4F-A73C-CD301E8B3197}" type="presParOf" srcId="{CDB05774-4548-2D46-B8CE-A85D38110B00}" destId="{3D182A92-EC81-B344-BA8D-8452131DC79E}" srcOrd="1" destOrd="0" presId="urn:microsoft.com/office/officeart/2005/8/layout/list1"/>
    <dgm:cxn modelId="{F21D4B91-4543-E14A-A764-13A473869DCD}" type="presParOf" srcId="{098F37B2-6CA8-8741-99DC-0FD31861D10B}" destId="{77B91756-C684-6F4F-99A0-BF3FBD6959A1}" srcOrd="5" destOrd="0" presId="urn:microsoft.com/office/officeart/2005/8/layout/list1"/>
    <dgm:cxn modelId="{B78988D9-E8D4-0E41-BC3B-ECEA2006CA94}" type="presParOf" srcId="{098F37B2-6CA8-8741-99DC-0FD31861D10B}" destId="{0EAD3BC1-0003-F04F-89AC-872AC5C5CE16}" srcOrd="6" destOrd="0" presId="urn:microsoft.com/office/officeart/2005/8/layout/list1"/>
    <dgm:cxn modelId="{E8D36EBE-5426-A44B-8BD0-6C474508DAEB}" type="presParOf" srcId="{098F37B2-6CA8-8741-99DC-0FD31861D10B}" destId="{A5506F52-8E9F-0544-91AA-17C0913D6387}" srcOrd="7" destOrd="0" presId="urn:microsoft.com/office/officeart/2005/8/layout/list1"/>
    <dgm:cxn modelId="{E80E5140-4D96-9B4B-9129-DFAFFB1BCF4A}" type="presParOf" srcId="{098F37B2-6CA8-8741-99DC-0FD31861D10B}" destId="{B318B4BB-4BCB-6D4B-9C91-5F41E21EEEB6}" srcOrd="8" destOrd="0" presId="urn:microsoft.com/office/officeart/2005/8/layout/list1"/>
    <dgm:cxn modelId="{33AE261C-62D9-7F42-9593-234F2C67253C}" type="presParOf" srcId="{B318B4BB-4BCB-6D4B-9C91-5F41E21EEEB6}" destId="{3453A5F6-54B6-D543-A32D-1194BD8BBFD3}" srcOrd="0" destOrd="0" presId="urn:microsoft.com/office/officeart/2005/8/layout/list1"/>
    <dgm:cxn modelId="{83452C82-A790-164B-A470-5F88296E2C46}" type="presParOf" srcId="{B318B4BB-4BCB-6D4B-9C91-5F41E21EEEB6}" destId="{673F4820-E1FB-4B45-98EB-51085CE0C6C8}" srcOrd="1" destOrd="0" presId="urn:microsoft.com/office/officeart/2005/8/layout/list1"/>
    <dgm:cxn modelId="{99F46D2E-0E71-A44E-BF8D-B9FF1E787D50}" type="presParOf" srcId="{098F37B2-6CA8-8741-99DC-0FD31861D10B}" destId="{C87626E8-C078-B547-8946-DDFEF8A94CB0}" srcOrd="9" destOrd="0" presId="urn:microsoft.com/office/officeart/2005/8/layout/list1"/>
    <dgm:cxn modelId="{351ACEF3-3A7E-744B-9A1E-0F74BB489D60}" type="presParOf" srcId="{098F37B2-6CA8-8741-99DC-0FD31861D10B}" destId="{C18D07C1-9CAE-AB4A-A9C1-E521631AE737}" srcOrd="10" destOrd="0" presId="urn:microsoft.com/office/officeart/2005/8/layout/list1"/>
    <dgm:cxn modelId="{A99449B8-320D-9748-BED3-FC5014C47424}" type="presParOf" srcId="{098F37B2-6CA8-8741-99DC-0FD31861D10B}" destId="{F7F223BD-1D84-0C49-BB7A-2786980A2E63}" srcOrd="11" destOrd="0" presId="urn:microsoft.com/office/officeart/2005/8/layout/list1"/>
    <dgm:cxn modelId="{0E39F648-1669-F844-BE0E-92DADB524B02}" type="presParOf" srcId="{098F37B2-6CA8-8741-99DC-0FD31861D10B}" destId="{F2E1C318-1AEE-2245-9C84-618325C1885C}" srcOrd="12" destOrd="0" presId="urn:microsoft.com/office/officeart/2005/8/layout/list1"/>
    <dgm:cxn modelId="{172B9C6F-E906-1A49-8E35-8A659807FE69}" type="presParOf" srcId="{F2E1C318-1AEE-2245-9C84-618325C1885C}" destId="{F98DD351-3F4F-9D4B-BBEE-1FAF8321E5A9}" srcOrd="0" destOrd="0" presId="urn:microsoft.com/office/officeart/2005/8/layout/list1"/>
    <dgm:cxn modelId="{8DF247E9-315C-F34E-B48A-4AFB5CFAF504}" type="presParOf" srcId="{F2E1C318-1AEE-2245-9C84-618325C1885C}" destId="{CFB374D8-D1D0-7941-8AE1-2828C2509A15}" srcOrd="1" destOrd="0" presId="urn:microsoft.com/office/officeart/2005/8/layout/list1"/>
    <dgm:cxn modelId="{6EF5857E-86AA-4C4A-97A3-FF2CB22A8FE1}" type="presParOf" srcId="{098F37B2-6CA8-8741-99DC-0FD31861D10B}" destId="{3D83DA2B-6708-0545-9C04-A8A5DA49ACDC}" srcOrd="13" destOrd="0" presId="urn:microsoft.com/office/officeart/2005/8/layout/list1"/>
    <dgm:cxn modelId="{ADDBD44A-C6AF-1647-A522-2E95B41781AB}" type="presParOf" srcId="{098F37B2-6CA8-8741-99DC-0FD31861D10B}" destId="{AD9AFB64-F505-2849-BBB1-BA9665C0C6E8}" srcOrd="14" destOrd="0" presId="urn:microsoft.com/office/officeart/2005/8/layout/list1"/>
    <dgm:cxn modelId="{8110E018-15B3-CA41-9DCD-87112A132DCC}" type="presParOf" srcId="{098F37B2-6CA8-8741-99DC-0FD31861D10B}" destId="{44F4098C-4F12-EF44-889C-83F6C4107DA2}" srcOrd="15" destOrd="0" presId="urn:microsoft.com/office/officeart/2005/8/layout/list1"/>
    <dgm:cxn modelId="{625D8DC4-8F0E-B64C-87E9-74DB26B592F6}" type="presParOf" srcId="{098F37B2-6CA8-8741-99DC-0FD31861D10B}" destId="{BDFF78D5-9530-FB4D-8EAE-86488E32FF8D}" srcOrd="16" destOrd="0" presId="urn:microsoft.com/office/officeart/2005/8/layout/list1"/>
    <dgm:cxn modelId="{29AE5C63-F2CC-5B4D-8388-861D4192BC92}" type="presParOf" srcId="{BDFF78D5-9530-FB4D-8EAE-86488E32FF8D}" destId="{105ABB42-DA5C-BA43-8A54-463EDF4A07A8}" srcOrd="0" destOrd="0" presId="urn:microsoft.com/office/officeart/2005/8/layout/list1"/>
    <dgm:cxn modelId="{0AB0BF71-D770-FF4C-AF6B-E6F37DDEAF09}" type="presParOf" srcId="{BDFF78D5-9530-FB4D-8EAE-86488E32FF8D}" destId="{8944C0A5-DDA0-9A41-8174-C0C605B427A4}" srcOrd="1" destOrd="0" presId="urn:microsoft.com/office/officeart/2005/8/layout/list1"/>
    <dgm:cxn modelId="{FD8352D9-7218-664D-812A-2239D7DFF783}" type="presParOf" srcId="{098F37B2-6CA8-8741-99DC-0FD31861D10B}" destId="{7D618425-30BA-5B4A-B5ED-AF1344523C4B}" srcOrd="17" destOrd="0" presId="urn:microsoft.com/office/officeart/2005/8/layout/list1"/>
    <dgm:cxn modelId="{50005BDD-DD1C-8946-B96A-97F75625D9F4}" type="presParOf" srcId="{098F37B2-6CA8-8741-99DC-0FD31861D10B}" destId="{A3A019AE-7B02-014F-A771-0851A7E3757B}" srcOrd="18" destOrd="0" presId="urn:microsoft.com/office/officeart/2005/8/layout/list1"/>
    <dgm:cxn modelId="{D02FBEA7-481D-4545-AC48-DDF4037E274B}" type="presParOf" srcId="{098F37B2-6CA8-8741-99DC-0FD31861D10B}" destId="{357BEE22-9891-EE4F-81C0-ADDE7DC89D42}" srcOrd="19" destOrd="0" presId="urn:microsoft.com/office/officeart/2005/8/layout/list1"/>
    <dgm:cxn modelId="{5129B557-1B59-FD47-B925-8C18C20A5379}" type="presParOf" srcId="{098F37B2-6CA8-8741-99DC-0FD31861D10B}" destId="{90DE543E-67FD-0B4C-B86D-2C2D7545DE9A}" srcOrd="20" destOrd="0" presId="urn:microsoft.com/office/officeart/2005/8/layout/list1"/>
    <dgm:cxn modelId="{A1715011-4362-5E47-AF9A-4905D9F43843}" type="presParOf" srcId="{90DE543E-67FD-0B4C-B86D-2C2D7545DE9A}" destId="{12B8C4AC-B93D-2A41-A70E-47DD48F63409}" srcOrd="0" destOrd="0" presId="urn:microsoft.com/office/officeart/2005/8/layout/list1"/>
    <dgm:cxn modelId="{53EFADF5-FB8E-9D4F-B137-D2838E3060E7}" type="presParOf" srcId="{90DE543E-67FD-0B4C-B86D-2C2D7545DE9A}" destId="{776FF06B-9B7C-2A40-BB33-28E63294577D}" srcOrd="1" destOrd="0" presId="urn:microsoft.com/office/officeart/2005/8/layout/list1"/>
    <dgm:cxn modelId="{6E667B60-6AD3-E540-824A-F118915EFEE7}" type="presParOf" srcId="{098F37B2-6CA8-8741-99DC-0FD31861D10B}" destId="{4322E3A5-91F7-8B47-8EA7-7309F69BB929}" srcOrd="21" destOrd="0" presId="urn:microsoft.com/office/officeart/2005/8/layout/list1"/>
    <dgm:cxn modelId="{3440F046-2909-A747-AB61-901E9CA76EDC}" type="presParOf" srcId="{098F37B2-6CA8-8741-99DC-0FD31861D10B}" destId="{190D6745-F0C2-6046-92F4-27665713063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E5AA91B-2C50-6F46-8589-69FDDAEAF1B3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B96584-31D5-CF47-9C72-19334D5270D7}">
      <dgm:prSet phldrT="[Text]"/>
      <dgm:spPr/>
      <dgm:t>
        <a:bodyPr/>
        <a:lstStyle/>
        <a:p>
          <a:r>
            <a:rPr lang="en-US" dirty="0" smtClean="0"/>
            <a:t>Candidates</a:t>
          </a:r>
          <a:endParaRPr lang="en-US" dirty="0"/>
        </a:p>
      </dgm:t>
    </dgm:pt>
    <dgm:pt modelId="{3A013522-5A4A-9347-8F5B-19C11752D157}" type="parTrans" cxnId="{7C409380-A007-564D-BCDC-27DA36AFE0CE}">
      <dgm:prSet/>
      <dgm:spPr/>
      <dgm:t>
        <a:bodyPr/>
        <a:lstStyle/>
        <a:p>
          <a:endParaRPr lang="en-US"/>
        </a:p>
      </dgm:t>
    </dgm:pt>
    <dgm:pt modelId="{D4D5FD31-1DA6-5645-B58B-5A99078F8FE1}" type="sibTrans" cxnId="{7C409380-A007-564D-BCDC-27DA36AFE0CE}">
      <dgm:prSet/>
      <dgm:spPr/>
      <dgm:t>
        <a:bodyPr/>
        <a:lstStyle/>
        <a:p>
          <a:endParaRPr lang="en-US"/>
        </a:p>
      </dgm:t>
    </dgm:pt>
    <dgm:pt modelId="{0A2570FA-3186-FB45-A4D4-AAD59BED9D96}">
      <dgm:prSet phldrT="[Text]"/>
      <dgm:spPr/>
      <dgm:t>
        <a:bodyPr/>
        <a:lstStyle/>
        <a:p>
          <a:r>
            <a:rPr lang="en-US" dirty="0" smtClean="0"/>
            <a:t>Faculty</a:t>
          </a:r>
          <a:endParaRPr lang="en-US" dirty="0"/>
        </a:p>
      </dgm:t>
    </dgm:pt>
    <dgm:pt modelId="{677B5CFB-7D8A-8C48-B748-9F9F5DA2F40C}" type="parTrans" cxnId="{127BF7AE-455B-1A4E-9F36-9EEE352348B1}">
      <dgm:prSet/>
      <dgm:spPr/>
      <dgm:t>
        <a:bodyPr/>
        <a:lstStyle/>
        <a:p>
          <a:endParaRPr lang="en-US"/>
        </a:p>
      </dgm:t>
    </dgm:pt>
    <dgm:pt modelId="{751835E1-0A0F-404A-9D74-29E439F7BF30}" type="sibTrans" cxnId="{127BF7AE-455B-1A4E-9F36-9EEE352348B1}">
      <dgm:prSet/>
      <dgm:spPr/>
      <dgm:t>
        <a:bodyPr/>
        <a:lstStyle/>
        <a:p>
          <a:endParaRPr lang="en-US"/>
        </a:p>
      </dgm:t>
    </dgm:pt>
    <dgm:pt modelId="{D979DD79-96A0-8A4A-9620-417F9281F752}">
      <dgm:prSet phldrT="[Text]"/>
      <dgm:spPr/>
      <dgm:t>
        <a:bodyPr/>
        <a:lstStyle/>
        <a:p>
          <a:r>
            <a:rPr lang="en-US" dirty="0" smtClean="0"/>
            <a:t>During clinical evaluations</a:t>
          </a:r>
          <a:endParaRPr lang="en-US" dirty="0"/>
        </a:p>
      </dgm:t>
    </dgm:pt>
    <dgm:pt modelId="{66CCC0FD-6136-2141-9E1D-460036CFB61F}" type="parTrans" cxnId="{0D987A89-98BA-524F-9334-122C99B868F6}">
      <dgm:prSet/>
      <dgm:spPr/>
      <dgm:t>
        <a:bodyPr/>
        <a:lstStyle/>
        <a:p>
          <a:endParaRPr lang="en-US"/>
        </a:p>
      </dgm:t>
    </dgm:pt>
    <dgm:pt modelId="{F926ED8B-E28F-9D4C-A745-87A7E7DC4F4D}" type="sibTrans" cxnId="{0D987A89-98BA-524F-9334-122C99B868F6}">
      <dgm:prSet/>
      <dgm:spPr/>
      <dgm:t>
        <a:bodyPr/>
        <a:lstStyle/>
        <a:p>
          <a:endParaRPr lang="en-US"/>
        </a:p>
      </dgm:t>
    </dgm:pt>
    <dgm:pt modelId="{5208AA18-35AA-D343-94AF-EA435311CD0A}">
      <dgm:prSet phldrT="[Text]"/>
      <dgm:spPr/>
      <dgm:t>
        <a:bodyPr/>
        <a:lstStyle/>
        <a:p>
          <a:r>
            <a:rPr lang="en-US" dirty="0" smtClean="0"/>
            <a:t>Course evaluations</a:t>
          </a:r>
          <a:endParaRPr lang="en-US" dirty="0"/>
        </a:p>
      </dgm:t>
    </dgm:pt>
    <dgm:pt modelId="{112F2276-0C9B-FF4F-9392-DC5C85C9DFFC}" type="parTrans" cxnId="{F2BC5913-6D2B-9D47-B3E9-DAA43B6F4620}">
      <dgm:prSet/>
      <dgm:spPr/>
      <dgm:t>
        <a:bodyPr/>
        <a:lstStyle/>
        <a:p>
          <a:endParaRPr lang="en-US"/>
        </a:p>
      </dgm:t>
    </dgm:pt>
    <dgm:pt modelId="{31F4A708-09CE-A148-93C5-66869772DD3A}" type="sibTrans" cxnId="{F2BC5913-6D2B-9D47-B3E9-DAA43B6F4620}">
      <dgm:prSet/>
      <dgm:spPr/>
      <dgm:t>
        <a:bodyPr/>
        <a:lstStyle/>
        <a:p>
          <a:endParaRPr lang="en-US"/>
        </a:p>
      </dgm:t>
    </dgm:pt>
    <dgm:pt modelId="{160FA33C-6F33-DF40-9951-8E87789A05EC}">
      <dgm:prSet phldrT="[Text]"/>
      <dgm:spPr/>
      <dgm:t>
        <a:bodyPr/>
        <a:lstStyle/>
        <a:p>
          <a:r>
            <a:rPr lang="en-US" smtClean="0"/>
            <a:t>*End of program survey</a:t>
          </a:r>
          <a:endParaRPr lang="en-US" dirty="0"/>
        </a:p>
      </dgm:t>
    </dgm:pt>
    <dgm:pt modelId="{34DDDD2A-9BAA-AF4B-A758-3041A54751FC}" type="parTrans" cxnId="{ABBE3901-7029-AF48-9650-ADD6EA2601E6}">
      <dgm:prSet/>
      <dgm:spPr/>
      <dgm:t>
        <a:bodyPr/>
        <a:lstStyle/>
        <a:p>
          <a:endParaRPr lang="en-US"/>
        </a:p>
      </dgm:t>
    </dgm:pt>
    <dgm:pt modelId="{0ADD1121-ED04-3E45-ADB3-91E9E178615D}" type="sibTrans" cxnId="{ABBE3901-7029-AF48-9650-ADD6EA2601E6}">
      <dgm:prSet/>
      <dgm:spPr/>
      <dgm:t>
        <a:bodyPr/>
        <a:lstStyle/>
        <a:p>
          <a:endParaRPr lang="en-US"/>
        </a:p>
      </dgm:t>
    </dgm:pt>
    <dgm:pt modelId="{20877A22-8999-B143-BA8F-DC49563CFF8F}">
      <dgm:prSet phldrT="[Text]"/>
      <dgm:spPr/>
      <dgm:t>
        <a:bodyPr/>
        <a:lstStyle/>
        <a:p>
          <a:r>
            <a:rPr lang="en-US" dirty="0" smtClean="0"/>
            <a:t>*Assessment meetings</a:t>
          </a:r>
          <a:endParaRPr lang="en-US" dirty="0"/>
        </a:p>
      </dgm:t>
    </dgm:pt>
    <dgm:pt modelId="{2B753E85-B8B5-9B48-A1A0-D96D3E85A025}" type="parTrans" cxnId="{4DBC219B-21C1-2047-B08F-1B485E1418F7}">
      <dgm:prSet/>
      <dgm:spPr/>
      <dgm:t>
        <a:bodyPr/>
        <a:lstStyle/>
        <a:p>
          <a:endParaRPr lang="en-US"/>
        </a:p>
      </dgm:t>
    </dgm:pt>
    <dgm:pt modelId="{DCDE057C-0412-534D-B833-9891AE55E8BF}" type="sibTrans" cxnId="{4DBC219B-21C1-2047-B08F-1B485E1418F7}">
      <dgm:prSet/>
      <dgm:spPr/>
      <dgm:t>
        <a:bodyPr/>
        <a:lstStyle/>
        <a:p>
          <a:endParaRPr lang="en-US"/>
        </a:p>
      </dgm:t>
    </dgm:pt>
    <dgm:pt modelId="{3AF20473-7073-4243-AE3B-D44F36DBB83C}">
      <dgm:prSet phldrT="[Text]"/>
      <dgm:spPr/>
      <dgm:t>
        <a:bodyPr/>
        <a:lstStyle/>
        <a:p>
          <a:r>
            <a:rPr lang="en-US" dirty="0" smtClean="0"/>
            <a:t>*CARE meetings</a:t>
          </a:r>
          <a:endParaRPr lang="en-US" dirty="0"/>
        </a:p>
      </dgm:t>
    </dgm:pt>
    <dgm:pt modelId="{BF3B78A7-0F7C-5346-8A65-92A35E2B0337}" type="parTrans" cxnId="{48C25EFE-BA03-8A4D-B611-8CBE13B56248}">
      <dgm:prSet/>
      <dgm:spPr/>
      <dgm:t>
        <a:bodyPr/>
        <a:lstStyle/>
        <a:p>
          <a:endParaRPr lang="en-US"/>
        </a:p>
      </dgm:t>
    </dgm:pt>
    <dgm:pt modelId="{B211D9EB-6E2A-1648-937B-65E42136FC0E}" type="sibTrans" cxnId="{48C25EFE-BA03-8A4D-B611-8CBE13B56248}">
      <dgm:prSet/>
      <dgm:spPr/>
      <dgm:t>
        <a:bodyPr/>
        <a:lstStyle/>
        <a:p>
          <a:endParaRPr lang="en-US"/>
        </a:p>
      </dgm:t>
    </dgm:pt>
    <dgm:pt modelId="{EEA65EB9-3D5F-9340-AC01-F2D9954AAED6}">
      <dgm:prSet phldrT="[Text]"/>
      <dgm:spPr/>
      <dgm:t>
        <a:bodyPr/>
        <a:lstStyle/>
        <a:p>
          <a:r>
            <a:rPr lang="en-US" dirty="0" smtClean="0"/>
            <a:t>*Retreats</a:t>
          </a:r>
          <a:endParaRPr lang="en-US" dirty="0"/>
        </a:p>
      </dgm:t>
    </dgm:pt>
    <dgm:pt modelId="{1E1207B7-09B3-CE41-AA69-F00BF8009703}" type="parTrans" cxnId="{B5AC9EBC-7790-DE4D-8F84-D0EA90954061}">
      <dgm:prSet/>
      <dgm:spPr/>
      <dgm:t>
        <a:bodyPr/>
        <a:lstStyle/>
        <a:p>
          <a:endParaRPr lang="en-US"/>
        </a:p>
      </dgm:t>
    </dgm:pt>
    <dgm:pt modelId="{AEE79479-4E62-534D-9D76-CBB4A3328B0D}" type="sibTrans" cxnId="{B5AC9EBC-7790-DE4D-8F84-D0EA90954061}">
      <dgm:prSet/>
      <dgm:spPr/>
      <dgm:t>
        <a:bodyPr/>
        <a:lstStyle/>
        <a:p>
          <a:endParaRPr lang="en-US"/>
        </a:p>
      </dgm:t>
    </dgm:pt>
    <dgm:pt modelId="{73101F87-E3D4-B244-BA25-84C274DEBBF3}">
      <dgm:prSet phldrT="[Text]"/>
      <dgm:spPr/>
      <dgm:t>
        <a:bodyPr/>
        <a:lstStyle/>
        <a:p>
          <a:r>
            <a:rPr lang="en-US" dirty="0" smtClean="0"/>
            <a:t>*Other Discussions</a:t>
          </a:r>
          <a:endParaRPr lang="en-US" dirty="0"/>
        </a:p>
      </dgm:t>
    </dgm:pt>
    <dgm:pt modelId="{DBF9474E-6CA6-984C-B4B8-74FCA6CD45E7}" type="parTrans" cxnId="{62551447-3DC6-A049-9AFD-2DBF11B1D767}">
      <dgm:prSet/>
      <dgm:spPr/>
      <dgm:t>
        <a:bodyPr/>
        <a:lstStyle/>
        <a:p>
          <a:endParaRPr lang="en-US"/>
        </a:p>
      </dgm:t>
    </dgm:pt>
    <dgm:pt modelId="{493E1E1A-7C33-0043-9743-9D9C7BD37F76}" type="sibTrans" cxnId="{62551447-3DC6-A049-9AFD-2DBF11B1D767}">
      <dgm:prSet/>
      <dgm:spPr/>
      <dgm:t>
        <a:bodyPr/>
        <a:lstStyle/>
        <a:p>
          <a:endParaRPr lang="en-US"/>
        </a:p>
      </dgm:t>
    </dgm:pt>
    <dgm:pt modelId="{250EE5DD-0E14-BE42-9075-DF17883EEF92}">
      <dgm:prSet phldrT="[Text]"/>
      <dgm:spPr/>
      <dgm:t>
        <a:bodyPr/>
        <a:lstStyle/>
        <a:p>
          <a:r>
            <a:rPr lang="en-US" smtClean="0"/>
            <a:t>*</a:t>
          </a:r>
          <a:r>
            <a:rPr lang="en-US" i="1" smtClean="0"/>
            <a:t>Focus group discussions</a:t>
          </a:r>
          <a:endParaRPr lang="en-US" i="1" dirty="0"/>
        </a:p>
      </dgm:t>
    </dgm:pt>
    <dgm:pt modelId="{1A016D64-B42C-884A-9338-CD8D68941CA0}" type="parTrans" cxnId="{C7A82F4E-A369-304D-839E-7C5BEE0229CB}">
      <dgm:prSet/>
      <dgm:spPr/>
      <dgm:t>
        <a:bodyPr/>
        <a:lstStyle/>
        <a:p>
          <a:endParaRPr lang="en-US"/>
        </a:p>
      </dgm:t>
    </dgm:pt>
    <dgm:pt modelId="{87DD7720-DDB4-CF4C-BAC3-CB90F10FC4C4}" type="sibTrans" cxnId="{C7A82F4E-A369-304D-839E-7C5BEE0229CB}">
      <dgm:prSet/>
      <dgm:spPr/>
      <dgm:t>
        <a:bodyPr/>
        <a:lstStyle/>
        <a:p>
          <a:endParaRPr lang="en-US"/>
        </a:p>
      </dgm:t>
    </dgm:pt>
    <dgm:pt modelId="{F1C1B81A-9AEE-2E4B-9FFC-4A28404E874C}">
      <dgm:prSet phldrT="[Text]"/>
      <dgm:spPr/>
      <dgm:t>
        <a:bodyPr/>
        <a:lstStyle/>
        <a:p>
          <a:r>
            <a:rPr lang="en-US" smtClean="0"/>
            <a:t>*Alumni Survey</a:t>
          </a:r>
          <a:endParaRPr lang="en-US" dirty="0"/>
        </a:p>
      </dgm:t>
    </dgm:pt>
    <dgm:pt modelId="{F26ED1D0-2BF6-EE48-8E18-753186DEE16F}" type="parTrans" cxnId="{F8C99401-A325-1A44-B823-546478C98706}">
      <dgm:prSet/>
      <dgm:spPr/>
      <dgm:t>
        <a:bodyPr/>
        <a:lstStyle/>
        <a:p>
          <a:endParaRPr lang="en-US"/>
        </a:p>
      </dgm:t>
    </dgm:pt>
    <dgm:pt modelId="{CE5064BA-550F-AE45-B9D7-01E7B97378B0}" type="sibTrans" cxnId="{F8C99401-A325-1A44-B823-546478C98706}">
      <dgm:prSet/>
      <dgm:spPr/>
      <dgm:t>
        <a:bodyPr/>
        <a:lstStyle/>
        <a:p>
          <a:endParaRPr lang="en-US"/>
        </a:p>
      </dgm:t>
    </dgm:pt>
    <dgm:pt modelId="{098F37B2-6CA8-8741-99DC-0FD31861D10B}" type="pres">
      <dgm:prSet presAssocID="{EE5AA91B-2C50-6F46-8589-69FDDAEAF1B3}" presName="linear" presStyleCnt="0">
        <dgm:presLayoutVars>
          <dgm:dir/>
          <dgm:animLvl val="lvl"/>
          <dgm:resizeHandles val="exact"/>
        </dgm:presLayoutVars>
      </dgm:prSet>
      <dgm:spPr/>
    </dgm:pt>
    <dgm:pt modelId="{0374D2FA-C66D-DA4F-982B-7CEF33D95588}" type="pres">
      <dgm:prSet presAssocID="{2BB96584-31D5-CF47-9C72-19334D5270D7}" presName="parentLin" presStyleCnt="0"/>
      <dgm:spPr/>
    </dgm:pt>
    <dgm:pt modelId="{5CA81356-5609-2249-B3FB-6B00CE7326F7}" type="pres">
      <dgm:prSet presAssocID="{2BB96584-31D5-CF47-9C72-19334D5270D7}" presName="parentLeftMargin" presStyleLbl="node1" presStyleIdx="0" presStyleCnt="2"/>
      <dgm:spPr/>
    </dgm:pt>
    <dgm:pt modelId="{4F4E5900-61BB-3740-8B68-D91F3F0CBCFA}" type="pres">
      <dgm:prSet presAssocID="{2BB96584-31D5-CF47-9C72-19334D5270D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B24431-2861-4245-94A6-8B588126721C}" type="pres">
      <dgm:prSet presAssocID="{2BB96584-31D5-CF47-9C72-19334D5270D7}" presName="negativeSpace" presStyleCnt="0"/>
      <dgm:spPr/>
    </dgm:pt>
    <dgm:pt modelId="{BFB518BD-3562-B042-B15E-2FFB17410B54}" type="pres">
      <dgm:prSet presAssocID="{2BB96584-31D5-CF47-9C72-19334D5270D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5BB2D7-B5BA-4A4C-B92B-5E3DDF04BD6A}" type="pres">
      <dgm:prSet presAssocID="{D4D5FD31-1DA6-5645-B58B-5A99078F8FE1}" presName="spaceBetweenRectangles" presStyleCnt="0"/>
      <dgm:spPr/>
    </dgm:pt>
    <dgm:pt modelId="{CDB05774-4548-2D46-B8CE-A85D38110B00}" type="pres">
      <dgm:prSet presAssocID="{0A2570FA-3186-FB45-A4D4-AAD59BED9D96}" presName="parentLin" presStyleCnt="0"/>
      <dgm:spPr/>
    </dgm:pt>
    <dgm:pt modelId="{FC74CD7C-EBF8-2F42-A104-05EB27CD070A}" type="pres">
      <dgm:prSet presAssocID="{0A2570FA-3186-FB45-A4D4-AAD59BED9D96}" presName="parentLeftMargin" presStyleLbl="node1" presStyleIdx="0" presStyleCnt="2"/>
      <dgm:spPr/>
    </dgm:pt>
    <dgm:pt modelId="{3D182A92-EC81-B344-BA8D-8452131DC79E}" type="pres">
      <dgm:prSet presAssocID="{0A2570FA-3186-FB45-A4D4-AAD59BED9D9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7B91756-C684-6F4F-99A0-BF3FBD6959A1}" type="pres">
      <dgm:prSet presAssocID="{0A2570FA-3186-FB45-A4D4-AAD59BED9D96}" presName="negativeSpace" presStyleCnt="0"/>
      <dgm:spPr/>
    </dgm:pt>
    <dgm:pt modelId="{0EAD3BC1-0003-F04F-89AC-872AC5C5CE16}" type="pres">
      <dgm:prSet presAssocID="{0A2570FA-3186-FB45-A4D4-AAD59BED9D9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897B0E5-31B4-F040-8967-24C0D739C98B}" type="presOf" srcId="{5208AA18-35AA-D343-94AF-EA435311CD0A}" destId="{BFB518BD-3562-B042-B15E-2FFB17410B54}" srcOrd="0" destOrd="1" presId="urn:microsoft.com/office/officeart/2005/8/layout/list1"/>
    <dgm:cxn modelId="{F8C99401-A325-1A44-B823-546478C98706}" srcId="{2BB96584-31D5-CF47-9C72-19334D5270D7}" destId="{F1C1B81A-9AEE-2E4B-9FFC-4A28404E874C}" srcOrd="4" destOrd="0" parTransId="{F26ED1D0-2BF6-EE48-8E18-753186DEE16F}" sibTransId="{CE5064BA-550F-AE45-B9D7-01E7B97378B0}"/>
    <dgm:cxn modelId="{4DBC219B-21C1-2047-B08F-1B485E1418F7}" srcId="{0A2570FA-3186-FB45-A4D4-AAD59BED9D96}" destId="{20877A22-8999-B143-BA8F-DC49563CFF8F}" srcOrd="0" destOrd="0" parTransId="{2B753E85-B8B5-9B48-A1A0-D96D3E85A025}" sibTransId="{DCDE057C-0412-534D-B833-9891AE55E8BF}"/>
    <dgm:cxn modelId="{3C57CC95-D13D-874C-9000-BA977962FEEB}" type="presOf" srcId="{3AF20473-7073-4243-AE3B-D44F36DBB83C}" destId="{0EAD3BC1-0003-F04F-89AC-872AC5C5CE16}" srcOrd="0" destOrd="1" presId="urn:microsoft.com/office/officeart/2005/8/layout/list1"/>
    <dgm:cxn modelId="{48C25EFE-BA03-8A4D-B611-8CBE13B56248}" srcId="{0A2570FA-3186-FB45-A4D4-AAD59BED9D96}" destId="{3AF20473-7073-4243-AE3B-D44F36DBB83C}" srcOrd="1" destOrd="0" parTransId="{BF3B78A7-0F7C-5346-8A65-92A35E2B0337}" sibTransId="{B211D9EB-6E2A-1648-937B-65E42136FC0E}"/>
    <dgm:cxn modelId="{A39B8ECD-BCE3-074F-BF13-00040F866FA1}" type="presOf" srcId="{0A2570FA-3186-FB45-A4D4-AAD59BED9D96}" destId="{3D182A92-EC81-B344-BA8D-8452131DC79E}" srcOrd="1" destOrd="0" presId="urn:microsoft.com/office/officeart/2005/8/layout/list1"/>
    <dgm:cxn modelId="{B3403031-26E0-5944-94F5-AC1E32A18C33}" type="presOf" srcId="{160FA33C-6F33-DF40-9951-8E87789A05EC}" destId="{BFB518BD-3562-B042-B15E-2FFB17410B54}" srcOrd="0" destOrd="3" presId="urn:microsoft.com/office/officeart/2005/8/layout/list1"/>
    <dgm:cxn modelId="{B5AC9EBC-7790-DE4D-8F84-D0EA90954061}" srcId="{0A2570FA-3186-FB45-A4D4-AAD59BED9D96}" destId="{EEA65EB9-3D5F-9340-AC01-F2D9954AAED6}" srcOrd="2" destOrd="0" parTransId="{1E1207B7-09B3-CE41-AA69-F00BF8009703}" sibTransId="{AEE79479-4E62-534D-9D76-CBB4A3328B0D}"/>
    <dgm:cxn modelId="{127BF7AE-455B-1A4E-9F36-9EEE352348B1}" srcId="{EE5AA91B-2C50-6F46-8589-69FDDAEAF1B3}" destId="{0A2570FA-3186-FB45-A4D4-AAD59BED9D96}" srcOrd="1" destOrd="0" parTransId="{677B5CFB-7D8A-8C48-B748-9F9F5DA2F40C}" sibTransId="{751835E1-0A0F-404A-9D74-29E439F7BF30}"/>
    <dgm:cxn modelId="{C7A82F4E-A369-304D-839E-7C5BEE0229CB}" srcId="{2BB96584-31D5-CF47-9C72-19334D5270D7}" destId="{250EE5DD-0E14-BE42-9075-DF17883EEF92}" srcOrd="2" destOrd="0" parTransId="{1A016D64-B42C-884A-9338-CD8D68941CA0}" sibTransId="{87DD7720-DDB4-CF4C-BAC3-CB90F10FC4C4}"/>
    <dgm:cxn modelId="{6543C679-8A8C-DB4E-9E35-4228091F0C65}" type="presOf" srcId="{0A2570FA-3186-FB45-A4D4-AAD59BED9D96}" destId="{FC74CD7C-EBF8-2F42-A104-05EB27CD070A}" srcOrd="0" destOrd="0" presId="urn:microsoft.com/office/officeart/2005/8/layout/list1"/>
    <dgm:cxn modelId="{62551447-3DC6-A049-9AFD-2DBF11B1D767}" srcId="{0A2570FA-3186-FB45-A4D4-AAD59BED9D96}" destId="{73101F87-E3D4-B244-BA25-84C274DEBBF3}" srcOrd="3" destOrd="0" parTransId="{DBF9474E-6CA6-984C-B4B8-74FCA6CD45E7}" sibTransId="{493E1E1A-7C33-0043-9743-9D9C7BD37F76}"/>
    <dgm:cxn modelId="{39B3BE25-89FF-9048-8F11-91BF8784798A}" type="presOf" srcId="{2BB96584-31D5-CF47-9C72-19334D5270D7}" destId="{5CA81356-5609-2249-B3FB-6B00CE7326F7}" srcOrd="0" destOrd="0" presId="urn:microsoft.com/office/officeart/2005/8/layout/list1"/>
    <dgm:cxn modelId="{7C409380-A007-564D-BCDC-27DA36AFE0CE}" srcId="{EE5AA91B-2C50-6F46-8589-69FDDAEAF1B3}" destId="{2BB96584-31D5-CF47-9C72-19334D5270D7}" srcOrd="0" destOrd="0" parTransId="{3A013522-5A4A-9347-8F5B-19C11752D157}" sibTransId="{D4D5FD31-1DA6-5645-B58B-5A99078F8FE1}"/>
    <dgm:cxn modelId="{3FB1751B-AEC7-074D-B616-57E7E07D1D01}" type="presOf" srcId="{EE5AA91B-2C50-6F46-8589-69FDDAEAF1B3}" destId="{098F37B2-6CA8-8741-99DC-0FD31861D10B}" srcOrd="0" destOrd="0" presId="urn:microsoft.com/office/officeart/2005/8/layout/list1"/>
    <dgm:cxn modelId="{625A6DFA-C7C7-854D-B601-3C7B4D2EF859}" type="presOf" srcId="{250EE5DD-0E14-BE42-9075-DF17883EEF92}" destId="{BFB518BD-3562-B042-B15E-2FFB17410B54}" srcOrd="0" destOrd="2" presId="urn:microsoft.com/office/officeart/2005/8/layout/list1"/>
    <dgm:cxn modelId="{F2BC5913-6D2B-9D47-B3E9-DAA43B6F4620}" srcId="{2BB96584-31D5-CF47-9C72-19334D5270D7}" destId="{5208AA18-35AA-D343-94AF-EA435311CD0A}" srcOrd="1" destOrd="0" parTransId="{112F2276-0C9B-FF4F-9392-DC5C85C9DFFC}" sibTransId="{31F4A708-09CE-A148-93C5-66869772DD3A}"/>
    <dgm:cxn modelId="{77C033F0-1047-B04D-ABDB-A106960FE252}" type="presOf" srcId="{EEA65EB9-3D5F-9340-AC01-F2D9954AAED6}" destId="{0EAD3BC1-0003-F04F-89AC-872AC5C5CE16}" srcOrd="0" destOrd="2" presId="urn:microsoft.com/office/officeart/2005/8/layout/list1"/>
    <dgm:cxn modelId="{591987A0-6DFC-AA40-898F-9C01A3370113}" type="presOf" srcId="{2BB96584-31D5-CF47-9C72-19334D5270D7}" destId="{4F4E5900-61BB-3740-8B68-D91F3F0CBCFA}" srcOrd="1" destOrd="0" presId="urn:microsoft.com/office/officeart/2005/8/layout/list1"/>
    <dgm:cxn modelId="{71FF703C-C86F-494D-B3B2-560B2461B70C}" type="presOf" srcId="{D979DD79-96A0-8A4A-9620-417F9281F752}" destId="{BFB518BD-3562-B042-B15E-2FFB17410B54}" srcOrd="0" destOrd="0" presId="urn:microsoft.com/office/officeart/2005/8/layout/list1"/>
    <dgm:cxn modelId="{11CE0558-0481-DB4D-81F3-455F63A02414}" type="presOf" srcId="{F1C1B81A-9AEE-2E4B-9FFC-4A28404E874C}" destId="{BFB518BD-3562-B042-B15E-2FFB17410B54}" srcOrd="0" destOrd="4" presId="urn:microsoft.com/office/officeart/2005/8/layout/list1"/>
    <dgm:cxn modelId="{24C4FD39-40F9-884D-88F1-C958A99C3384}" type="presOf" srcId="{20877A22-8999-B143-BA8F-DC49563CFF8F}" destId="{0EAD3BC1-0003-F04F-89AC-872AC5C5CE16}" srcOrd="0" destOrd="0" presId="urn:microsoft.com/office/officeart/2005/8/layout/list1"/>
    <dgm:cxn modelId="{0D987A89-98BA-524F-9334-122C99B868F6}" srcId="{2BB96584-31D5-CF47-9C72-19334D5270D7}" destId="{D979DD79-96A0-8A4A-9620-417F9281F752}" srcOrd="0" destOrd="0" parTransId="{66CCC0FD-6136-2141-9E1D-460036CFB61F}" sibTransId="{F926ED8B-E28F-9D4C-A745-87A7E7DC4F4D}"/>
    <dgm:cxn modelId="{ABBE3901-7029-AF48-9650-ADD6EA2601E6}" srcId="{2BB96584-31D5-CF47-9C72-19334D5270D7}" destId="{160FA33C-6F33-DF40-9951-8E87789A05EC}" srcOrd="3" destOrd="0" parTransId="{34DDDD2A-9BAA-AF4B-A758-3041A54751FC}" sibTransId="{0ADD1121-ED04-3E45-ADB3-91E9E178615D}"/>
    <dgm:cxn modelId="{A80072D9-F7D2-DA44-8011-F32158B13165}" type="presOf" srcId="{73101F87-E3D4-B244-BA25-84C274DEBBF3}" destId="{0EAD3BC1-0003-F04F-89AC-872AC5C5CE16}" srcOrd="0" destOrd="3" presId="urn:microsoft.com/office/officeart/2005/8/layout/list1"/>
    <dgm:cxn modelId="{72BDD7B6-3F69-6C46-922A-45A7811B61B1}" type="presParOf" srcId="{098F37B2-6CA8-8741-99DC-0FD31861D10B}" destId="{0374D2FA-C66D-DA4F-982B-7CEF33D95588}" srcOrd="0" destOrd="0" presId="urn:microsoft.com/office/officeart/2005/8/layout/list1"/>
    <dgm:cxn modelId="{620AA0F3-8C26-8642-AE44-101E2FF196C3}" type="presParOf" srcId="{0374D2FA-C66D-DA4F-982B-7CEF33D95588}" destId="{5CA81356-5609-2249-B3FB-6B00CE7326F7}" srcOrd="0" destOrd="0" presId="urn:microsoft.com/office/officeart/2005/8/layout/list1"/>
    <dgm:cxn modelId="{8FC058C0-C715-614E-A483-523CC787BF31}" type="presParOf" srcId="{0374D2FA-C66D-DA4F-982B-7CEF33D95588}" destId="{4F4E5900-61BB-3740-8B68-D91F3F0CBCFA}" srcOrd="1" destOrd="0" presId="urn:microsoft.com/office/officeart/2005/8/layout/list1"/>
    <dgm:cxn modelId="{EC91C76C-E33A-784C-8CC0-ADA38B097409}" type="presParOf" srcId="{098F37B2-6CA8-8741-99DC-0FD31861D10B}" destId="{1AB24431-2861-4245-94A6-8B588126721C}" srcOrd="1" destOrd="0" presId="urn:microsoft.com/office/officeart/2005/8/layout/list1"/>
    <dgm:cxn modelId="{BD6D0254-27EF-0E46-86CF-9865958D65AF}" type="presParOf" srcId="{098F37B2-6CA8-8741-99DC-0FD31861D10B}" destId="{BFB518BD-3562-B042-B15E-2FFB17410B54}" srcOrd="2" destOrd="0" presId="urn:microsoft.com/office/officeart/2005/8/layout/list1"/>
    <dgm:cxn modelId="{1C1AE721-6AF6-A245-BAA4-A4597A1CC5DB}" type="presParOf" srcId="{098F37B2-6CA8-8741-99DC-0FD31861D10B}" destId="{DC5BB2D7-B5BA-4A4C-B92B-5E3DDF04BD6A}" srcOrd="3" destOrd="0" presId="urn:microsoft.com/office/officeart/2005/8/layout/list1"/>
    <dgm:cxn modelId="{277BAF22-82F5-0F48-ADB2-6159A2E13E90}" type="presParOf" srcId="{098F37B2-6CA8-8741-99DC-0FD31861D10B}" destId="{CDB05774-4548-2D46-B8CE-A85D38110B00}" srcOrd="4" destOrd="0" presId="urn:microsoft.com/office/officeart/2005/8/layout/list1"/>
    <dgm:cxn modelId="{6986DC21-950B-894E-AC63-0B0FB25DDA19}" type="presParOf" srcId="{CDB05774-4548-2D46-B8CE-A85D38110B00}" destId="{FC74CD7C-EBF8-2F42-A104-05EB27CD070A}" srcOrd="0" destOrd="0" presId="urn:microsoft.com/office/officeart/2005/8/layout/list1"/>
    <dgm:cxn modelId="{AF952A33-C5C8-9748-824B-275E1B878A9A}" type="presParOf" srcId="{CDB05774-4548-2D46-B8CE-A85D38110B00}" destId="{3D182A92-EC81-B344-BA8D-8452131DC79E}" srcOrd="1" destOrd="0" presId="urn:microsoft.com/office/officeart/2005/8/layout/list1"/>
    <dgm:cxn modelId="{8BF040E6-E915-A54C-8C5E-C00AE746B0FC}" type="presParOf" srcId="{098F37B2-6CA8-8741-99DC-0FD31861D10B}" destId="{77B91756-C684-6F4F-99A0-BF3FBD6959A1}" srcOrd="5" destOrd="0" presId="urn:microsoft.com/office/officeart/2005/8/layout/list1"/>
    <dgm:cxn modelId="{4CADE254-7DDD-444B-98B4-443F8AFDE64F}" type="presParOf" srcId="{098F37B2-6CA8-8741-99DC-0FD31861D10B}" destId="{0EAD3BC1-0003-F04F-89AC-872AC5C5CE1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E5AA91B-2C50-6F46-8589-69FDDAEAF1B3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B96584-31D5-CF47-9C72-19334D5270D7}">
      <dgm:prSet phldrT="[Text]"/>
      <dgm:spPr/>
      <dgm:t>
        <a:bodyPr/>
        <a:lstStyle/>
        <a:p>
          <a:r>
            <a:rPr lang="en-US" dirty="0" smtClean="0"/>
            <a:t>Supervisors</a:t>
          </a:r>
          <a:endParaRPr lang="en-US" dirty="0"/>
        </a:p>
      </dgm:t>
    </dgm:pt>
    <dgm:pt modelId="{3A013522-5A4A-9347-8F5B-19C11752D157}" type="parTrans" cxnId="{7C409380-A007-564D-BCDC-27DA36AFE0CE}">
      <dgm:prSet/>
      <dgm:spPr/>
      <dgm:t>
        <a:bodyPr/>
        <a:lstStyle/>
        <a:p>
          <a:endParaRPr lang="en-US"/>
        </a:p>
      </dgm:t>
    </dgm:pt>
    <dgm:pt modelId="{D4D5FD31-1DA6-5645-B58B-5A99078F8FE1}" type="sibTrans" cxnId="{7C409380-A007-564D-BCDC-27DA36AFE0CE}">
      <dgm:prSet/>
      <dgm:spPr/>
      <dgm:t>
        <a:bodyPr/>
        <a:lstStyle/>
        <a:p>
          <a:endParaRPr lang="en-US"/>
        </a:p>
      </dgm:t>
    </dgm:pt>
    <dgm:pt modelId="{47ABE1B5-9571-3342-A348-E96269C44EF5}">
      <dgm:prSet phldrT="[Text]"/>
      <dgm:spPr/>
      <dgm:t>
        <a:bodyPr/>
        <a:lstStyle/>
        <a:p>
          <a:r>
            <a:rPr lang="en-US" dirty="0" smtClean="0"/>
            <a:t>Triad and *dyad (supervisor and cooperating teacher) discussions</a:t>
          </a:r>
          <a:endParaRPr lang="en-US" dirty="0"/>
        </a:p>
      </dgm:t>
    </dgm:pt>
    <dgm:pt modelId="{309FA175-D774-444D-8E32-4E9720A5645B}" type="parTrans" cxnId="{15003D37-FC0C-464E-BE9E-7E1FEAF1D314}">
      <dgm:prSet/>
      <dgm:spPr/>
      <dgm:t>
        <a:bodyPr/>
        <a:lstStyle/>
        <a:p>
          <a:endParaRPr lang="en-US"/>
        </a:p>
      </dgm:t>
    </dgm:pt>
    <dgm:pt modelId="{DAA29852-8C5F-2F43-9A88-F5F6F8643B94}" type="sibTrans" cxnId="{15003D37-FC0C-464E-BE9E-7E1FEAF1D314}">
      <dgm:prSet/>
      <dgm:spPr/>
      <dgm:t>
        <a:bodyPr/>
        <a:lstStyle/>
        <a:p>
          <a:endParaRPr lang="en-US"/>
        </a:p>
      </dgm:t>
    </dgm:pt>
    <dgm:pt modelId="{8240B6DA-7AEF-0C43-8574-E68DBCD32718}">
      <dgm:prSet phldrT="[Text]"/>
      <dgm:spPr/>
      <dgm:t>
        <a:bodyPr/>
        <a:lstStyle/>
        <a:p>
          <a:r>
            <a:rPr lang="en-US" dirty="0" smtClean="0"/>
            <a:t>*Discussions with OECE</a:t>
          </a:r>
          <a:endParaRPr lang="en-US" dirty="0"/>
        </a:p>
      </dgm:t>
    </dgm:pt>
    <dgm:pt modelId="{905A6BC9-E032-1346-A607-316DCF34ABA5}" type="parTrans" cxnId="{0040F3B3-462D-2441-86CE-67C2D9C3D51B}">
      <dgm:prSet/>
      <dgm:spPr/>
      <dgm:t>
        <a:bodyPr/>
        <a:lstStyle/>
        <a:p>
          <a:endParaRPr lang="en-US"/>
        </a:p>
      </dgm:t>
    </dgm:pt>
    <dgm:pt modelId="{A3A5A3CC-3111-014E-B4B0-36CA7A01BE16}" type="sibTrans" cxnId="{0040F3B3-462D-2441-86CE-67C2D9C3D51B}">
      <dgm:prSet/>
      <dgm:spPr/>
      <dgm:t>
        <a:bodyPr/>
        <a:lstStyle/>
        <a:p>
          <a:endParaRPr lang="en-US"/>
        </a:p>
      </dgm:t>
    </dgm:pt>
    <dgm:pt modelId="{36003A66-9E33-1E4F-9AA7-18B4B1A717BD}">
      <dgm:prSet phldrT="[Text]"/>
      <dgm:spPr/>
      <dgm:t>
        <a:bodyPr/>
        <a:lstStyle/>
        <a:p>
          <a:r>
            <a:rPr lang="en-US" dirty="0" smtClean="0"/>
            <a:t>*Professional learning council</a:t>
          </a:r>
          <a:endParaRPr lang="en-US" dirty="0"/>
        </a:p>
      </dgm:t>
    </dgm:pt>
    <dgm:pt modelId="{42277496-7A39-A343-8739-7ECCBAE77D8A}" type="parTrans" cxnId="{6A0067B8-0F02-6646-B474-A98E26BDCF02}">
      <dgm:prSet/>
      <dgm:spPr/>
      <dgm:t>
        <a:bodyPr/>
        <a:lstStyle/>
        <a:p>
          <a:endParaRPr lang="en-US"/>
        </a:p>
      </dgm:t>
    </dgm:pt>
    <dgm:pt modelId="{02EEFF76-AD61-7441-ABDE-9964E6E57D34}" type="sibTrans" cxnId="{6A0067B8-0F02-6646-B474-A98E26BDCF02}">
      <dgm:prSet/>
      <dgm:spPr/>
      <dgm:t>
        <a:bodyPr/>
        <a:lstStyle/>
        <a:p>
          <a:endParaRPr lang="en-US"/>
        </a:p>
      </dgm:t>
    </dgm:pt>
    <dgm:pt modelId="{B146337B-B25F-C248-94C1-DD3BB8E33050}">
      <dgm:prSet phldrT="[Text]"/>
      <dgm:spPr/>
      <dgm:t>
        <a:bodyPr/>
        <a:lstStyle/>
        <a:p>
          <a:r>
            <a:rPr lang="en-US" dirty="0" smtClean="0"/>
            <a:t>*Monthly supervisors’ meeting</a:t>
          </a:r>
          <a:endParaRPr lang="en-US" dirty="0"/>
        </a:p>
      </dgm:t>
    </dgm:pt>
    <dgm:pt modelId="{CF65EB48-9214-954C-B676-1602527460E3}" type="parTrans" cxnId="{84C7B0E6-72F3-CF41-B337-0CF6C6E8BBFF}">
      <dgm:prSet/>
      <dgm:spPr/>
      <dgm:t>
        <a:bodyPr/>
        <a:lstStyle/>
        <a:p>
          <a:endParaRPr lang="en-US"/>
        </a:p>
      </dgm:t>
    </dgm:pt>
    <dgm:pt modelId="{B2262C3E-28EF-0345-9E05-974D58B75350}" type="sibTrans" cxnId="{84C7B0E6-72F3-CF41-B337-0CF6C6E8BBFF}">
      <dgm:prSet/>
      <dgm:spPr/>
      <dgm:t>
        <a:bodyPr/>
        <a:lstStyle/>
        <a:p>
          <a:endParaRPr lang="en-US"/>
        </a:p>
      </dgm:t>
    </dgm:pt>
    <dgm:pt modelId="{154ADB61-161A-9A48-8DCB-BD0C9BC59D3A}">
      <dgm:prSet phldrT="[Text]"/>
      <dgm:spPr/>
      <dgm:t>
        <a:bodyPr/>
        <a:lstStyle/>
        <a:p>
          <a:r>
            <a:rPr lang="en-US" dirty="0" smtClean="0"/>
            <a:t>*Other Discussions</a:t>
          </a:r>
          <a:endParaRPr lang="en-US" dirty="0"/>
        </a:p>
      </dgm:t>
    </dgm:pt>
    <dgm:pt modelId="{E76F9822-C5E2-0644-98A8-CD8C8EC1AC00}" type="parTrans" cxnId="{84168185-3FF7-1F4E-9450-271A5BE5AE5F}">
      <dgm:prSet/>
      <dgm:spPr/>
      <dgm:t>
        <a:bodyPr/>
        <a:lstStyle/>
        <a:p>
          <a:endParaRPr lang="en-US"/>
        </a:p>
      </dgm:t>
    </dgm:pt>
    <dgm:pt modelId="{6E1EA2E0-18DC-7342-BC16-B2106F706B42}" type="sibTrans" cxnId="{84168185-3FF7-1F4E-9450-271A5BE5AE5F}">
      <dgm:prSet/>
      <dgm:spPr/>
      <dgm:t>
        <a:bodyPr/>
        <a:lstStyle/>
        <a:p>
          <a:endParaRPr lang="en-US"/>
        </a:p>
      </dgm:t>
    </dgm:pt>
    <dgm:pt modelId="{34153136-0855-8743-853D-11F63EF85913}">
      <dgm:prSet phldrT="[Text]"/>
      <dgm:spPr/>
      <dgm:t>
        <a:bodyPr/>
        <a:lstStyle/>
        <a:p>
          <a:r>
            <a:rPr lang="en-US" smtClean="0"/>
            <a:t>Cooperating </a:t>
          </a:r>
          <a:r>
            <a:rPr lang="en-US" dirty="0" smtClean="0"/>
            <a:t>Teachers</a:t>
          </a:r>
          <a:endParaRPr lang="en-US"/>
        </a:p>
      </dgm:t>
    </dgm:pt>
    <dgm:pt modelId="{2ECCC4A8-2797-A444-A138-E7AFE0391A3C}" type="parTrans" cxnId="{D1969555-74B8-EC47-8F14-CBDDEC00432F}">
      <dgm:prSet/>
      <dgm:spPr/>
    </dgm:pt>
    <dgm:pt modelId="{EF844035-C417-2940-8594-09855CC86474}" type="sibTrans" cxnId="{D1969555-74B8-EC47-8F14-CBDDEC00432F}">
      <dgm:prSet/>
      <dgm:spPr/>
    </dgm:pt>
    <dgm:pt modelId="{098F37B2-6CA8-8741-99DC-0FD31861D10B}" type="pres">
      <dgm:prSet presAssocID="{EE5AA91B-2C50-6F46-8589-69FDDAEAF1B3}" presName="linear" presStyleCnt="0">
        <dgm:presLayoutVars>
          <dgm:dir/>
          <dgm:animLvl val="lvl"/>
          <dgm:resizeHandles val="exact"/>
        </dgm:presLayoutVars>
      </dgm:prSet>
      <dgm:spPr/>
    </dgm:pt>
    <dgm:pt modelId="{0374D2FA-C66D-DA4F-982B-7CEF33D95588}" type="pres">
      <dgm:prSet presAssocID="{2BB96584-31D5-CF47-9C72-19334D5270D7}" presName="parentLin" presStyleCnt="0"/>
      <dgm:spPr/>
    </dgm:pt>
    <dgm:pt modelId="{5CA81356-5609-2249-B3FB-6B00CE7326F7}" type="pres">
      <dgm:prSet presAssocID="{2BB96584-31D5-CF47-9C72-19334D5270D7}" presName="parentLeftMargin" presStyleLbl="node1" presStyleIdx="0" presStyleCnt="2"/>
      <dgm:spPr/>
    </dgm:pt>
    <dgm:pt modelId="{4F4E5900-61BB-3740-8B68-D91F3F0CBCFA}" type="pres">
      <dgm:prSet presAssocID="{2BB96584-31D5-CF47-9C72-19334D5270D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24431-2861-4245-94A6-8B588126721C}" type="pres">
      <dgm:prSet presAssocID="{2BB96584-31D5-CF47-9C72-19334D5270D7}" presName="negativeSpace" presStyleCnt="0"/>
      <dgm:spPr/>
    </dgm:pt>
    <dgm:pt modelId="{BFB518BD-3562-B042-B15E-2FFB17410B54}" type="pres">
      <dgm:prSet presAssocID="{2BB96584-31D5-CF47-9C72-19334D5270D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5BB2D7-B5BA-4A4C-B92B-5E3DDF04BD6A}" type="pres">
      <dgm:prSet presAssocID="{D4D5FD31-1DA6-5645-B58B-5A99078F8FE1}" presName="spaceBetweenRectangles" presStyleCnt="0"/>
      <dgm:spPr/>
    </dgm:pt>
    <dgm:pt modelId="{BFF71DBD-57A1-764A-8A0A-9C032BAA4D0B}" type="pres">
      <dgm:prSet presAssocID="{34153136-0855-8743-853D-11F63EF85913}" presName="parentLin" presStyleCnt="0"/>
      <dgm:spPr/>
    </dgm:pt>
    <dgm:pt modelId="{144D08A5-26DC-8847-B6AE-54299E5E0791}" type="pres">
      <dgm:prSet presAssocID="{34153136-0855-8743-853D-11F63EF85913}" presName="parentLeftMargin" presStyleLbl="node1" presStyleIdx="0" presStyleCnt="2"/>
      <dgm:spPr/>
    </dgm:pt>
    <dgm:pt modelId="{2726E102-B303-A041-9B00-35277FADD994}" type="pres">
      <dgm:prSet presAssocID="{34153136-0855-8743-853D-11F63EF8591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595844E-BB7D-8444-9502-FAE8174C5591}" type="pres">
      <dgm:prSet presAssocID="{34153136-0855-8743-853D-11F63EF85913}" presName="negativeSpace" presStyleCnt="0"/>
      <dgm:spPr/>
    </dgm:pt>
    <dgm:pt modelId="{56E0559F-1D79-D642-A21B-9F25EFE2B914}" type="pres">
      <dgm:prSet presAssocID="{34153136-0855-8743-853D-11F63EF8591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E289F1E-4985-2E44-8D2D-BAF5AB70E8AB}" type="presOf" srcId="{2BB96584-31D5-CF47-9C72-19334D5270D7}" destId="{5CA81356-5609-2249-B3FB-6B00CE7326F7}" srcOrd="0" destOrd="0" presId="urn:microsoft.com/office/officeart/2005/8/layout/list1"/>
    <dgm:cxn modelId="{84C7B0E6-72F3-CF41-B337-0CF6C6E8BBFF}" srcId="{2BB96584-31D5-CF47-9C72-19334D5270D7}" destId="{B146337B-B25F-C248-94C1-DD3BB8E33050}" srcOrd="0" destOrd="0" parTransId="{CF65EB48-9214-954C-B676-1602527460E3}" sibTransId="{B2262C3E-28EF-0345-9E05-974D58B75350}"/>
    <dgm:cxn modelId="{2B1EC349-B510-7A4B-8C7A-E93BC9922FD3}" type="presOf" srcId="{36003A66-9E33-1E4F-9AA7-18B4B1A717BD}" destId="{56E0559F-1D79-D642-A21B-9F25EFE2B914}" srcOrd="0" destOrd="2" presId="urn:microsoft.com/office/officeart/2005/8/layout/list1"/>
    <dgm:cxn modelId="{00C2C2D2-F63E-9849-A7F6-5A5082A2D7AE}" type="presOf" srcId="{B146337B-B25F-C248-94C1-DD3BB8E33050}" destId="{BFB518BD-3562-B042-B15E-2FFB17410B54}" srcOrd="0" destOrd="0" presId="urn:microsoft.com/office/officeart/2005/8/layout/list1"/>
    <dgm:cxn modelId="{84168185-3FF7-1F4E-9450-271A5BE5AE5F}" srcId="{2BB96584-31D5-CF47-9C72-19334D5270D7}" destId="{154ADB61-161A-9A48-8DCB-BD0C9BC59D3A}" srcOrd="1" destOrd="0" parTransId="{E76F9822-C5E2-0644-98A8-CD8C8EC1AC00}" sibTransId="{6E1EA2E0-18DC-7342-BC16-B2106F706B42}"/>
    <dgm:cxn modelId="{D1969555-74B8-EC47-8F14-CBDDEC00432F}" srcId="{EE5AA91B-2C50-6F46-8589-69FDDAEAF1B3}" destId="{34153136-0855-8743-853D-11F63EF85913}" srcOrd="1" destOrd="0" parTransId="{2ECCC4A8-2797-A444-A138-E7AFE0391A3C}" sibTransId="{EF844035-C417-2940-8594-09855CC86474}"/>
    <dgm:cxn modelId="{15003D37-FC0C-464E-BE9E-7E1FEAF1D314}" srcId="{34153136-0855-8743-853D-11F63EF85913}" destId="{47ABE1B5-9571-3342-A348-E96269C44EF5}" srcOrd="0" destOrd="0" parTransId="{309FA175-D774-444D-8E32-4E9720A5645B}" sibTransId="{DAA29852-8C5F-2F43-9A88-F5F6F8643B94}"/>
    <dgm:cxn modelId="{0264E66F-B4B9-7749-B478-35C5426AA494}" type="presOf" srcId="{8240B6DA-7AEF-0C43-8574-E68DBCD32718}" destId="{56E0559F-1D79-D642-A21B-9F25EFE2B914}" srcOrd="0" destOrd="1" presId="urn:microsoft.com/office/officeart/2005/8/layout/list1"/>
    <dgm:cxn modelId="{37FE8739-BE91-D541-83FF-95401AB618FB}" type="presOf" srcId="{34153136-0855-8743-853D-11F63EF85913}" destId="{2726E102-B303-A041-9B00-35277FADD994}" srcOrd="1" destOrd="0" presId="urn:microsoft.com/office/officeart/2005/8/layout/list1"/>
    <dgm:cxn modelId="{6A0067B8-0F02-6646-B474-A98E26BDCF02}" srcId="{34153136-0855-8743-853D-11F63EF85913}" destId="{36003A66-9E33-1E4F-9AA7-18B4B1A717BD}" srcOrd="2" destOrd="0" parTransId="{42277496-7A39-A343-8739-7ECCBAE77D8A}" sibTransId="{02EEFF76-AD61-7441-ABDE-9964E6E57D34}"/>
    <dgm:cxn modelId="{76FD923F-E6D5-2C49-9925-DAB14790626A}" type="presOf" srcId="{2BB96584-31D5-CF47-9C72-19334D5270D7}" destId="{4F4E5900-61BB-3740-8B68-D91F3F0CBCFA}" srcOrd="1" destOrd="0" presId="urn:microsoft.com/office/officeart/2005/8/layout/list1"/>
    <dgm:cxn modelId="{D81D6BAA-FAF5-2D46-828D-686CDA311B0E}" type="presOf" srcId="{EE5AA91B-2C50-6F46-8589-69FDDAEAF1B3}" destId="{098F37B2-6CA8-8741-99DC-0FD31861D10B}" srcOrd="0" destOrd="0" presId="urn:microsoft.com/office/officeart/2005/8/layout/list1"/>
    <dgm:cxn modelId="{0D11E0BB-6D9C-A744-BE42-308D2F43C6D5}" type="presOf" srcId="{34153136-0855-8743-853D-11F63EF85913}" destId="{144D08A5-26DC-8847-B6AE-54299E5E0791}" srcOrd="0" destOrd="0" presId="urn:microsoft.com/office/officeart/2005/8/layout/list1"/>
    <dgm:cxn modelId="{1F317790-2BA0-074A-88EB-F0983B3761E7}" type="presOf" srcId="{47ABE1B5-9571-3342-A348-E96269C44EF5}" destId="{56E0559F-1D79-D642-A21B-9F25EFE2B914}" srcOrd="0" destOrd="0" presId="urn:microsoft.com/office/officeart/2005/8/layout/list1"/>
    <dgm:cxn modelId="{7C409380-A007-564D-BCDC-27DA36AFE0CE}" srcId="{EE5AA91B-2C50-6F46-8589-69FDDAEAF1B3}" destId="{2BB96584-31D5-CF47-9C72-19334D5270D7}" srcOrd="0" destOrd="0" parTransId="{3A013522-5A4A-9347-8F5B-19C11752D157}" sibTransId="{D4D5FD31-1DA6-5645-B58B-5A99078F8FE1}"/>
    <dgm:cxn modelId="{0040F3B3-462D-2441-86CE-67C2D9C3D51B}" srcId="{34153136-0855-8743-853D-11F63EF85913}" destId="{8240B6DA-7AEF-0C43-8574-E68DBCD32718}" srcOrd="1" destOrd="0" parTransId="{905A6BC9-E032-1346-A607-316DCF34ABA5}" sibTransId="{A3A5A3CC-3111-014E-B4B0-36CA7A01BE16}"/>
    <dgm:cxn modelId="{778E0819-41F6-D64E-8204-BB991ED06733}" type="presOf" srcId="{154ADB61-161A-9A48-8DCB-BD0C9BC59D3A}" destId="{BFB518BD-3562-B042-B15E-2FFB17410B54}" srcOrd="0" destOrd="1" presId="urn:microsoft.com/office/officeart/2005/8/layout/list1"/>
    <dgm:cxn modelId="{A620E869-C59C-C741-963A-23FF6B619596}" type="presParOf" srcId="{098F37B2-6CA8-8741-99DC-0FD31861D10B}" destId="{0374D2FA-C66D-DA4F-982B-7CEF33D95588}" srcOrd="0" destOrd="0" presId="urn:microsoft.com/office/officeart/2005/8/layout/list1"/>
    <dgm:cxn modelId="{1498400A-2B0F-1545-B602-EB4115E2BA65}" type="presParOf" srcId="{0374D2FA-C66D-DA4F-982B-7CEF33D95588}" destId="{5CA81356-5609-2249-B3FB-6B00CE7326F7}" srcOrd="0" destOrd="0" presId="urn:microsoft.com/office/officeart/2005/8/layout/list1"/>
    <dgm:cxn modelId="{2E94C18C-D570-904B-8BEA-EFCD26F60C38}" type="presParOf" srcId="{0374D2FA-C66D-DA4F-982B-7CEF33D95588}" destId="{4F4E5900-61BB-3740-8B68-D91F3F0CBCFA}" srcOrd="1" destOrd="0" presId="urn:microsoft.com/office/officeart/2005/8/layout/list1"/>
    <dgm:cxn modelId="{A0CB80E1-DB35-994D-BE4E-D61529F02BE5}" type="presParOf" srcId="{098F37B2-6CA8-8741-99DC-0FD31861D10B}" destId="{1AB24431-2861-4245-94A6-8B588126721C}" srcOrd="1" destOrd="0" presId="urn:microsoft.com/office/officeart/2005/8/layout/list1"/>
    <dgm:cxn modelId="{58B9B967-D4B7-F747-85E0-374A12384410}" type="presParOf" srcId="{098F37B2-6CA8-8741-99DC-0FD31861D10B}" destId="{BFB518BD-3562-B042-B15E-2FFB17410B54}" srcOrd="2" destOrd="0" presId="urn:microsoft.com/office/officeart/2005/8/layout/list1"/>
    <dgm:cxn modelId="{0A9441BD-8BD5-934B-BDB9-60F3CFB2FB55}" type="presParOf" srcId="{098F37B2-6CA8-8741-99DC-0FD31861D10B}" destId="{DC5BB2D7-B5BA-4A4C-B92B-5E3DDF04BD6A}" srcOrd="3" destOrd="0" presId="urn:microsoft.com/office/officeart/2005/8/layout/list1"/>
    <dgm:cxn modelId="{949DA2EF-06E9-FD4D-A6C6-760C24DF6965}" type="presParOf" srcId="{098F37B2-6CA8-8741-99DC-0FD31861D10B}" destId="{BFF71DBD-57A1-764A-8A0A-9C032BAA4D0B}" srcOrd="4" destOrd="0" presId="urn:microsoft.com/office/officeart/2005/8/layout/list1"/>
    <dgm:cxn modelId="{23CB5D77-904F-1F4A-BC5E-C7C1024F8E0D}" type="presParOf" srcId="{BFF71DBD-57A1-764A-8A0A-9C032BAA4D0B}" destId="{144D08A5-26DC-8847-B6AE-54299E5E0791}" srcOrd="0" destOrd="0" presId="urn:microsoft.com/office/officeart/2005/8/layout/list1"/>
    <dgm:cxn modelId="{B4F07278-1954-2C47-9B81-572BA8841435}" type="presParOf" srcId="{BFF71DBD-57A1-764A-8A0A-9C032BAA4D0B}" destId="{2726E102-B303-A041-9B00-35277FADD994}" srcOrd="1" destOrd="0" presId="urn:microsoft.com/office/officeart/2005/8/layout/list1"/>
    <dgm:cxn modelId="{26DC190F-81C2-7C40-A62F-23F7B918B056}" type="presParOf" srcId="{098F37B2-6CA8-8741-99DC-0FD31861D10B}" destId="{A595844E-BB7D-8444-9502-FAE8174C5591}" srcOrd="5" destOrd="0" presId="urn:microsoft.com/office/officeart/2005/8/layout/list1"/>
    <dgm:cxn modelId="{C3D2D784-5203-9B44-94F8-D316921CFD75}" type="presParOf" srcId="{098F37B2-6CA8-8741-99DC-0FD31861D10B}" destId="{56E0559F-1D79-D642-A21B-9F25EFE2B91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B479A-3B57-B54E-91CD-F2C3CBCFDCD4}">
      <dsp:nvSpPr>
        <dsp:cNvPr id="0" name=""/>
        <dsp:cNvSpPr/>
      </dsp:nvSpPr>
      <dsp:spPr>
        <a:xfrm>
          <a:off x="0" y="31746"/>
          <a:ext cx="7861695" cy="1350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A. Assessment System</a:t>
          </a:r>
        </a:p>
      </dsp:txBody>
      <dsp:txXfrm>
        <a:off x="65934" y="97680"/>
        <a:ext cx="7729827" cy="1218787"/>
      </dsp:txXfrm>
    </dsp:sp>
    <dsp:sp modelId="{45C5FB28-AD5B-8040-BBDC-67FA28E23F7F}">
      <dsp:nvSpPr>
        <dsp:cNvPr id="0" name=""/>
        <dsp:cNvSpPr/>
      </dsp:nvSpPr>
      <dsp:spPr>
        <a:xfrm>
          <a:off x="0" y="1480321"/>
          <a:ext cx="7861695" cy="1350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B. Data Collection, Analysis, and Evaluation</a:t>
          </a:r>
          <a:endParaRPr lang="en-US" sz="3400" kern="1200" dirty="0" smtClean="0"/>
        </a:p>
      </dsp:txBody>
      <dsp:txXfrm>
        <a:off x="65934" y="1546255"/>
        <a:ext cx="7729827" cy="1218787"/>
      </dsp:txXfrm>
    </dsp:sp>
    <dsp:sp modelId="{598F690C-5844-7743-858A-F8ED720F31EE}">
      <dsp:nvSpPr>
        <dsp:cNvPr id="0" name=""/>
        <dsp:cNvSpPr/>
      </dsp:nvSpPr>
      <dsp:spPr>
        <a:xfrm>
          <a:off x="0" y="2928897"/>
          <a:ext cx="7861695" cy="1350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C. Use of Data for Program Improvement</a:t>
          </a:r>
          <a:endParaRPr lang="en-US" sz="3400" kern="1200" dirty="0"/>
        </a:p>
      </dsp:txBody>
      <dsp:txXfrm>
        <a:off x="65934" y="2994831"/>
        <a:ext cx="7729827" cy="121878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518BD-3562-B042-B15E-2FFB17410B54}">
      <dsp:nvSpPr>
        <dsp:cNvPr id="0" name=""/>
        <dsp:cNvSpPr/>
      </dsp:nvSpPr>
      <dsp:spPr>
        <a:xfrm>
          <a:off x="0" y="653775"/>
          <a:ext cx="8421017" cy="2072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564" tIns="583184" rIns="653564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Candidates’ planning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Candidates’ instruction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*Candidates’ assessment of student learning</a:t>
          </a:r>
          <a:endParaRPr lang="en-US" sz="2800" kern="1200" dirty="0"/>
        </a:p>
      </dsp:txBody>
      <dsp:txXfrm>
        <a:off x="0" y="653775"/>
        <a:ext cx="8421017" cy="2072700"/>
      </dsp:txXfrm>
    </dsp:sp>
    <dsp:sp modelId="{4F4E5900-61BB-3740-8B68-D91F3F0CBCFA}">
      <dsp:nvSpPr>
        <dsp:cNvPr id="0" name=""/>
        <dsp:cNvSpPr/>
      </dsp:nvSpPr>
      <dsp:spPr>
        <a:xfrm>
          <a:off x="421050" y="240495"/>
          <a:ext cx="5894711" cy="8265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806" tIns="0" rIns="22280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Students</a:t>
          </a:r>
          <a:endParaRPr lang="en-US" sz="2800" kern="1200" dirty="0"/>
        </a:p>
      </dsp:txBody>
      <dsp:txXfrm>
        <a:off x="461399" y="280844"/>
        <a:ext cx="5814013" cy="745862"/>
      </dsp:txXfrm>
    </dsp:sp>
    <dsp:sp modelId="{C4CA4A2F-E7D0-BF48-A29E-231D7F918794}">
      <dsp:nvSpPr>
        <dsp:cNvPr id="0" name=""/>
        <dsp:cNvSpPr/>
      </dsp:nvSpPr>
      <dsp:spPr>
        <a:xfrm>
          <a:off x="0" y="3290955"/>
          <a:ext cx="8421017" cy="163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564" tIns="583184" rIns="653564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*Employer surveys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Other discussions</a:t>
          </a:r>
          <a:endParaRPr lang="en-US" sz="2800" kern="1200" dirty="0"/>
        </a:p>
      </dsp:txBody>
      <dsp:txXfrm>
        <a:off x="0" y="3290955"/>
        <a:ext cx="8421017" cy="1631700"/>
      </dsp:txXfrm>
    </dsp:sp>
    <dsp:sp modelId="{9461FB23-25B7-BB40-91C6-A933698D89D1}">
      <dsp:nvSpPr>
        <dsp:cNvPr id="0" name=""/>
        <dsp:cNvSpPr/>
      </dsp:nvSpPr>
      <dsp:spPr>
        <a:xfrm>
          <a:off x="421050" y="2877675"/>
          <a:ext cx="5894711" cy="8265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806" tIns="0" rIns="22280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District administrators</a:t>
          </a:r>
          <a:endParaRPr lang="en-US" sz="2800" kern="1200" dirty="0"/>
        </a:p>
      </dsp:txBody>
      <dsp:txXfrm>
        <a:off x="461399" y="2918024"/>
        <a:ext cx="5814013" cy="74586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B479A-3B57-B54E-91CD-F2C3CBCFDCD4}">
      <dsp:nvSpPr>
        <dsp:cNvPr id="0" name=""/>
        <dsp:cNvSpPr/>
      </dsp:nvSpPr>
      <dsp:spPr>
        <a:xfrm>
          <a:off x="0" y="31746"/>
          <a:ext cx="7861695" cy="1350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A. Assessment System</a:t>
          </a:r>
        </a:p>
      </dsp:txBody>
      <dsp:txXfrm>
        <a:off x="65934" y="97680"/>
        <a:ext cx="7729827" cy="1218787"/>
      </dsp:txXfrm>
    </dsp:sp>
    <dsp:sp modelId="{45C5FB28-AD5B-8040-BBDC-67FA28E23F7F}">
      <dsp:nvSpPr>
        <dsp:cNvPr id="0" name=""/>
        <dsp:cNvSpPr/>
      </dsp:nvSpPr>
      <dsp:spPr>
        <a:xfrm>
          <a:off x="0" y="1480321"/>
          <a:ext cx="7861695" cy="1350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B. Data Collection, Analysis, and Evaluation</a:t>
          </a:r>
          <a:endParaRPr lang="en-US" sz="3400" kern="1200" dirty="0" smtClean="0"/>
        </a:p>
      </dsp:txBody>
      <dsp:txXfrm>
        <a:off x="65934" y="1546255"/>
        <a:ext cx="7729827" cy="1218787"/>
      </dsp:txXfrm>
    </dsp:sp>
    <dsp:sp modelId="{598F690C-5844-7743-858A-F8ED720F31EE}">
      <dsp:nvSpPr>
        <dsp:cNvPr id="0" name=""/>
        <dsp:cNvSpPr/>
      </dsp:nvSpPr>
      <dsp:spPr>
        <a:xfrm>
          <a:off x="0" y="2928897"/>
          <a:ext cx="7861695" cy="1350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C. Use of Data for Program Improvement</a:t>
          </a:r>
          <a:endParaRPr lang="en-US" sz="3400" kern="1200" dirty="0"/>
        </a:p>
      </dsp:txBody>
      <dsp:txXfrm>
        <a:off x="65934" y="2994831"/>
        <a:ext cx="7729827" cy="121878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B479A-3B57-B54E-91CD-F2C3CBCFDCD4}">
      <dsp:nvSpPr>
        <dsp:cNvPr id="0" name=""/>
        <dsp:cNvSpPr/>
      </dsp:nvSpPr>
      <dsp:spPr>
        <a:xfrm>
          <a:off x="0" y="31746"/>
          <a:ext cx="7861695" cy="1350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A. Assessment System</a:t>
          </a:r>
        </a:p>
      </dsp:txBody>
      <dsp:txXfrm>
        <a:off x="65934" y="97680"/>
        <a:ext cx="7729827" cy="1218787"/>
      </dsp:txXfrm>
    </dsp:sp>
    <dsp:sp modelId="{45C5FB28-AD5B-8040-BBDC-67FA28E23F7F}">
      <dsp:nvSpPr>
        <dsp:cNvPr id="0" name=""/>
        <dsp:cNvSpPr/>
      </dsp:nvSpPr>
      <dsp:spPr>
        <a:xfrm>
          <a:off x="0" y="1480321"/>
          <a:ext cx="7861695" cy="1350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rgbClr val="000000"/>
              </a:solidFill>
            </a:rPr>
            <a:t>B. Data Collection, Analysis, and Evaluation</a:t>
          </a:r>
          <a:endParaRPr lang="en-US" sz="3400" kern="1200" dirty="0" smtClean="0">
            <a:solidFill>
              <a:srgbClr val="000000"/>
            </a:solidFill>
          </a:endParaRPr>
        </a:p>
      </dsp:txBody>
      <dsp:txXfrm>
        <a:off x="65934" y="1546255"/>
        <a:ext cx="7729827" cy="1218787"/>
      </dsp:txXfrm>
    </dsp:sp>
    <dsp:sp modelId="{598F690C-5844-7743-858A-F8ED720F31EE}">
      <dsp:nvSpPr>
        <dsp:cNvPr id="0" name=""/>
        <dsp:cNvSpPr/>
      </dsp:nvSpPr>
      <dsp:spPr>
        <a:xfrm>
          <a:off x="0" y="2928897"/>
          <a:ext cx="7861695" cy="1350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C. Use of Data for Program Improvement</a:t>
          </a:r>
          <a:endParaRPr lang="en-US" sz="3400" kern="1200" dirty="0"/>
        </a:p>
      </dsp:txBody>
      <dsp:txXfrm>
        <a:off x="65934" y="2994831"/>
        <a:ext cx="7729827" cy="121878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B479A-3B57-B54E-91CD-F2C3CBCFDCD4}">
      <dsp:nvSpPr>
        <dsp:cNvPr id="0" name=""/>
        <dsp:cNvSpPr/>
      </dsp:nvSpPr>
      <dsp:spPr>
        <a:xfrm>
          <a:off x="0" y="31746"/>
          <a:ext cx="7861695" cy="1350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A. Assessment System</a:t>
          </a:r>
        </a:p>
      </dsp:txBody>
      <dsp:txXfrm>
        <a:off x="65934" y="97680"/>
        <a:ext cx="7729827" cy="1218787"/>
      </dsp:txXfrm>
    </dsp:sp>
    <dsp:sp modelId="{45C5FB28-AD5B-8040-BBDC-67FA28E23F7F}">
      <dsp:nvSpPr>
        <dsp:cNvPr id="0" name=""/>
        <dsp:cNvSpPr/>
      </dsp:nvSpPr>
      <dsp:spPr>
        <a:xfrm>
          <a:off x="0" y="1480321"/>
          <a:ext cx="7861695" cy="1350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B. Data Collection, Analysis, and Evaluation</a:t>
          </a:r>
          <a:endParaRPr lang="en-US" sz="3400" kern="1200" dirty="0" smtClean="0"/>
        </a:p>
      </dsp:txBody>
      <dsp:txXfrm>
        <a:off x="65934" y="1546255"/>
        <a:ext cx="7729827" cy="1218787"/>
      </dsp:txXfrm>
    </dsp:sp>
    <dsp:sp modelId="{598F690C-5844-7743-858A-F8ED720F31EE}">
      <dsp:nvSpPr>
        <dsp:cNvPr id="0" name=""/>
        <dsp:cNvSpPr/>
      </dsp:nvSpPr>
      <dsp:spPr>
        <a:xfrm>
          <a:off x="0" y="2928897"/>
          <a:ext cx="7861695" cy="1350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C. Use of Data for Program Improvement</a:t>
          </a:r>
          <a:endParaRPr lang="en-US" sz="3400" kern="1200" dirty="0"/>
        </a:p>
      </dsp:txBody>
      <dsp:txXfrm>
        <a:off x="65934" y="2994831"/>
        <a:ext cx="7729827" cy="121878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B479A-3B57-B54E-91CD-F2C3CBCFDCD4}">
      <dsp:nvSpPr>
        <dsp:cNvPr id="0" name=""/>
        <dsp:cNvSpPr/>
      </dsp:nvSpPr>
      <dsp:spPr>
        <a:xfrm>
          <a:off x="0" y="31746"/>
          <a:ext cx="7861695" cy="1350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A. Assessment System</a:t>
          </a:r>
        </a:p>
      </dsp:txBody>
      <dsp:txXfrm>
        <a:off x="65934" y="97680"/>
        <a:ext cx="7729827" cy="1218787"/>
      </dsp:txXfrm>
    </dsp:sp>
    <dsp:sp modelId="{45C5FB28-AD5B-8040-BBDC-67FA28E23F7F}">
      <dsp:nvSpPr>
        <dsp:cNvPr id="0" name=""/>
        <dsp:cNvSpPr/>
      </dsp:nvSpPr>
      <dsp:spPr>
        <a:xfrm>
          <a:off x="0" y="1480321"/>
          <a:ext cx="7861695" cy="1350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B. Data Collection, Analysis, and Evaluation</a:t>
          </a:r>
          <a:endParaRPr lang="en-US" sz="3400" kern="1200" dirty="0" smtClean="0"/>
        </a:p>
      </dsp:txBody>
      <dsp:txXfrm>
        <a:off x="65934" y="1546255"/>
        <a:ext cx="7729827" cy="1218787"/>
      </dsp:txXfrm>
    </dsp:sp>
    <dsp:sp modelId="{598F690C-5844-7743-858A-F8ED720F31EE}">
      <dsp:nvSpPr>
        <dsp:cNvPr id="0" name=""/>
        <dsp:cNvSpPr/>
      </dsp:nvSpPr>
      <dsp:spPr>
        <a:xfrm>
          <a:off x="0" y="2928897"/>
          <a:ext cx="7861695" cy="1350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rgbClr val="000000"/>
              </a:solidFill>
            </a:rPr>
            <a:t>C. Use of Data for Program Improvement</a:t>
          </a:r>
          <a:endParaRPr lang="en-US" sz="3400" kern="1200" dirty="0">
            <a:solidFill>
              <a:srgbClr val="000000"/>
            </a:solidFill>
          </a:endParaRPr>
        </a:p>
      </dsp:txBody>
      <dsp:txXfrm>
        <a:off x="65934" y="2994831"/>
        <a:ext cx="7729827" cy="1218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B479A-3B57-B54E-91CD-F2C3CBCFDCD4}">
      <dsp:nvSpPr>
        <dsp:cNvPr id="0" name=""/>
        <dsp:cNvSpPr/>
      </dsp:nvSpPr>
      <dsp:spPr>
        <a:xfrm>
          <a:off x="0" y="31746"/>
          <a:ext cx="7861695" cy="1350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tx1"/>
              </a:solidFill>
            </a:rPr>
            <a:t>A. Assessment System</a:t>
          </a:r>
        </a:p>
      </dsp:txBody>
      <dsp:txXfrm>
        <a:off x="65934" y="97680"/>
        <a:ext cx="7729827" cy="1218787"/>
      </dsp:txXfrm>
    </dsp:sp>
    <dsp:sp modelId="{45C5FB28-AD5B-8040-BBDC-67FA28E23F7F}">
      <dsp:nvSpPr>
        <dsp:cNvPr id="0" name=""/>
        <dsp:cNvSpPr/>
      </dsp:nvSpPr>
      <dsp:spPr>
        <a:xfrm>
          <a:off x="0" y="1480321"/>
          <a:ext cx="7861695" cy="1350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B. Data Collection, Analysis, and Evaluation</a:t>
          </a:r>
          <a:endParaRPr lang="en-US" sz="3400" kern="1200" dirty="0" smtClean="0"/>
        </a:p>
      </dsp:txBody>
      <dsp:txXfrm>
        <a:off x="65934" y="1546255"/>
        <a:ext cx="7729827" cy="1218787"/>
      </dsp:txXfrm>
    </dsp:sp>
    <dsp:sp modelId="{598F690C-5844-7743-858A-F8ED720F31EE}">
      <dsp:nvSpPr>
        <dsp:cNvPr id="0" name=""/>
        <dsp:cNvSpPr/>
      </dsp:nvSpPr>
      <dsp:spPr>
        <a:xfrm>
          <a:off x="0" y="2928897"/>
          <a:ext cx="7861695" cy="135065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C. Use of Data for Program Improvement</a:t>
          </a:r>
          <a:endParaRPr lang="en-US" sz="3400" kern="1200" dirty="0"/>
        </a:p>
      </dsp:txBody>
      <dsp:txXfrm>
        <a:off x="65934" y="2994831"/>
        <a:ext cx="7729827" cy="12187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77A15-909E-CA4A-8D1E-9036DA7C208F}">
      <dsp:nvSpPr>
        <dsp:cNvPr id="0" name=""/>
        <dsp:cNvSpPr/>
      </dsp:nvSpPr>
      <dsp:spPr>
        <a:xfrm>
          <a:off x="3046856" y="1135"/>
          <a:ext cx="1677099" cy="1090114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1. Assessments</a:t>
          </a:r>
          <a:endParaRPr lang="en-US" sz="2100" kern="1200" dirty="0"/>
        </a:p>
      </dsp:txBody>
      <dsp:txXfrm>
        <a:off x="3100071" y="54350"/>
        <a:ext cx="1570669" cy="983684"/>
      </dsp:txXfrm>
    </dsp:sp>
    <dsp:sp modelId="{822EAC08-ED45-BE4F-8E5A-1C3873D0560F}">
      <dsp:nvSpPr>
        <dsp:cNvPr id="0" name=""/>
        <dsp:cNvSpPr/>
      </dsp:nvSpPr>
      <dsp:spPr>
        <a:xfrm>
          <a:off x="2430896" y="546192"/>
          <a:ext cx="2909019" cy="2909019"/>
        </a:xfrm>
        <a:custGeom>
          <a:avLst/>
          <a:gdLst/>
          <a:ahLst/>
          <a:cxnLst/>
          <a:rect l="0" t="0" r="0" b="0"/>
          <a:pathLst>
            <a:path>
              <a:moveTo>
                <a:pt x="2305255" y="274750"/>
              </a:moveTo>
              <a:arcTo wR="1454509" hR="1454509" stAng="18347763" swAng="364859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5AA45-B596-094C-A46A-B420E9E6C488}">
      <dsp:nvSpPr>
        <dsp:cNvPr id="0" name=""/>
        <dsp:cNvSpPr/>
      </dsp:nvSpPr>
      <dsp:spPr>
        <a:xfrm>
          <a:off x="4306499" y="2182900"/>
          <a:ext cx="1677099" cy="1090114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2. Use of Data</a:t>
          </a:r>
          <a:endParaRPr lang="en-US" sz="2100" kern="1200" dirty="0"/>
        </a:p>
      </dsp:txBody>
      <dsp:txXfrm>
        <a:off x="4359714" y="2236115"/>
        <a:ext cx="1570669" cy="983684"/>
      </dsp:txXfrm>
    </dsp:sp>
    <dsp:sp modelId="{27852ABD-9791-8541-BB34-53EB655B36B8}">
      <dsp:nvSpPr>
        <dsp:cNvPr id="0" name=""/>
        <dsp:cNvSpPr/>
      </dsp:nvSpPr>
      <dsp:spPr>
        <a:xfrm>
          <a:off x="2430896" y="546192"/>
          <a:ext cx="2909019" cy="2909019"/>
        </a:xfrm>
        <a:custGeom>
          <a:avLst/>
          <a:gdLst/>
          <a:ahLst/>
          <a:cxnLst/>
          <a:rect l="0" t="0" r="0" b="0"/>
          <a:pathLst>
            <a:path>
              <a:moveTo>
                <a:pt x="2147000" y="2733593"/>
              </a:moveTo>
              <a:arcTo wR="1454509" hR="1454509" stAng="3694144" swAng="341171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7C22A-A148-2F4A-A203-212F33A1884F}">
      <dsp:nvSpPr>
        <dsp:cNvPr id="0" name=""/>
        <dsp:cNvSpPr/>
      </dsp:nvSpPr>
      <dsp:spPr>
        <a:xfrm>
          <a:off x="1787214" y="2182900"/>
          <a:ext cx="1677099" cy="1090114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3. Unit</a:t>
          </a:r>
          <a:endParaRPr lang="en-US" sz="2100" kern="1200" dirty="0"/>
        </a:p>
      </dsp:txBody>
      <dsp:txXfrm>
        <a:off x="1840429" y="2236115"/>
        <a:ext cx="1570669" cy="983684"/>
      </dsp:txXfrm>
    </dsp:sp>
    <dsp:sp modelId="{C3E5453F-4954-8146-AF90-A73B35EB87CF}">
      <dsp:nvSpPr>
        <dsp:cNvPr id="0" name=""/>
        <dsp:cNvSpPr/>
      </dsp:nvSpPr>
      <dsp:spPr>
        <a:xfrm>
          <a:off x="2430896" y="546192"/>
          <a:ext cx="2909019" cy="2909019"/>
        </a:xfrm>
        <a:custGeom>
          <a:avLst/>
          <a:gdLst/>
          <a:ahLst/>
          <a:cxnLst/>
          <a:rect l="0" t="0" r="0" b="0"/>
          <a:pathLst>
            <a:path>
              <a:moveTo>
                <a:pt x="9656" y="1621835"/>
              </a:moveTo>
              <a:arcTo wR="1454509" hR="1454509" stAng="10403646" swAng="364859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77A15-909E-CA4A-8D1E-9036DA7C208F}">
      <dsp:nvSpPr>
        <dsp:cNvPr id="0" name=""/>
        <dsp:cNvSpPr/>
      </dsp:nvSpPr>
      <dsp:spPr>
        <a:xfrm>
          <a:off x="3046856" y="1135"/>
          <a:ext cx="1677099" cy="1090114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000000"/>
              </a:solidFill>
            </a:rPr>
            <a:t>1. Assessments</a:t>
          </a:r>
          <a:endParaRPr lang="en-US" sz="2100" kern="1200" dirty="0">
            <a:solidFill>
              <a:srgbClr val="000000"/>
            </a:solidFill>
          </a:endParaRPr>
        </a:p>
      </dsp:txBody>
      <dsp:txXfrm>
        <a:off x="3100071" y="54350"/>
        <a:ext cx="1570669" cy="983684"/>
      </dsp:txXfrm>
    </dsp:sp>
    <dsp:sp modelId="{822EAC08-ED45-BE4F-8E5A-1C3873D0560F}">
      <dsp:nvSpPr>
        <dsp:cNvPr id="0" name=""/>
        <dsp:cNvSpPr/>
      </dsp:nvSpPr>
      <dsp:spPr>
        <a:xfrm>
          <a:off x="2430896" y="546192"/>
          <a:ext cx="2909019" cy="2909019"/>
        </a:xfrm>
        <a:custGeom>
          <a:avLst/>
          <a:gdLst/>
          <a:ahLst/>
          <a:cxnLst/>
          <a:rect l="0" t="0" r="0" b="0"/>
          <a:pathLst>
            <a:path>
              <a:moveTo>
                <a:pt x="2305255" y="274750"/>
              </a:moveTo>
              <a:arcTo wR="1454509" hR="1454509" stAng="18347763" swAng="364859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5AA45-B596-094C-A46A-B420E9E6C488}">
      <dsp:nvSpPr>
        <dsp:cNvPr id="0" name=""/>
        <dsp:cNvSpPr/>
      </dsp:nvSpPr>
      <dsp:spPr>
        <a:xfrm>
          <a:off x="4306499" y="2182900"/>
          <a:ext cx="1677099" cy="1090114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2. Use of Data</a:t>
          </a:r>
          <a:endParaRPr lang="en-US" sz="2100" kern="1200" dirty="0"/>
        </a:p>
      </dsp:txBody>
      <dsp:txXfrm>
        <a:off x="4359714" y="2236115"/>
        <a:ext cx="1570669" cy="983684"/>
      </dsp:txXfrm>
    </dsp:sp>
    <dsp:sp modelId="{27852ABD-9791-8541-BB34-53EB655B36B8}">
      <dsp:nvSpPr>
        <dsp:cNvPr id="0" name=""/>
        <dsp:cNvSpPr/>
      </dsp:nvSpPr>
      <dsp:spPr>
        <a:xfrm>
          <a:off x="2430896" y="546192"/>
          <a:ext cx="2909019" cy="2909019"/>
        </a:xfrm>
        <a:custGeom>
          <a:avLst/>
          <a:gdLst/>
          <a:ahLst/>
          <a:cxnLst/>
          <a:rect l="0" t="0" r="0" b="0"/>
          <a:pathLst>
            <a:path>
              <a:moveTo>
                <a:pt x="2147000" y="2733593"/>
              </a:moveTo>
              <a:arcTo wR="1454509" hR="1454509" stAng="3694144" swAng="341171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7C22A-A148-2F4A-A203-212F33A1884F}">
      <dsp:nvSpPr>
        <dsp:cNvPr id="0" name=""/>
        <dsp:cNvSpPr/>
      </dsp:nvSpPr>
      <dsp:spPr>
        <a:xfrm>
          <a:off x="1787214" y="2182900"/>
          <a:ext cx="1677099" cy="1090114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3. Unit</a:t>
          </a:r>
          <a:endParaRPr lang="en-US" sz="2100" kern="1200" dirty="0"/>
        </a:p>
      </dsp:txBody>
      <dsp:txXfrm>
        <a:off x="1840429" y="2236115"/>
        <a:ext cx="1570669" cy="983684"/>
      </dsp:txXfrm>
    </dsp:sp>
    <dsp:sp modelId="{C3E5453F-4954-8146-AF90-A73B35EB87CF}">
      <dsp:nvSpPr>
        <dsp:cNvPr id="0" name=""/>
        <dsp:cNvSpPr/>
      </dsp:nvSpPr>
      <dsp:spPr>
        <a:xfrm>
          <a:off x="2430896" y="546192"/>
          <a:ext cx="2909019" cy="2909019"/>
        </a:xfrm>
        <a:custGeom>
          <a:avLst/>
          <a:gdLst/>
          <a:ahLst/>
          <a:cxnLst/>
          <a:rect l="0" t="0" r="0" b="0"/>
          <a:pathLst>
            <a:path>
              <a:moveTo>
                <a:pt x="9656" y="1621835"/>
              </a:moveTo>
              <a:arcTo wR="1454509" hR="1454509" stAng="10403646" swAng="364859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77A15-909E-CA4A-8D1E-9036DA7C208F}">
      <dsp:nvSpPr>
        <dsp:cNvPr id="0" name=""/>
        <dsp:cNvSpPr/>
      </dsp:nvSpPr>
      <dsp:spPr>
        <a:xfrm>
          <a:off x="3046856" y="1135"/>
          <a:ext cx="1677099" cy="1090114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1. Assessments</a:t>
          </a:r>
          <a:endParaRPr lang="en-US" sz="2100" kern="1200" dirty="0"/>
        </a:p>
      </dsp:txBody>
      <dsp:txXfrm>
        <a:off x="3100071" y="54350"/>
        <a:ext cx="1570669" cy="983684"/>
      </dsp:txXfrm>
    </dsp:sp>
    <dsp:sp modelId="{822EAC08-ED45-BE4F-8E5A-1C3873D0560F}">
      <dsp:nvSpPr>
        <dsp:cNvPr id="0" name=""/>
        <dsp:cNvSpPr/>
      </dsp:nvSpPr>
      <dsp:spPr>
        <a:xfrm>
          <a:off x="2430896" y="546192"/>
          <a:ext cx="2909019" cy="2909019"/>
        </a:xfrm>
        <a:custGeom>
          <a:avLst/>
          <a:gdLst/>
          <a:ahLst/>
          <a:cxnLst/>
          <a:rect l="0" t="0" r="0" b="0"/>
          <a:pathLst>
            <a:path>
              <a:moveTo>
                <a:pt x="2305255" y="274750"/>
              </a:moveTo>
              <a:arcTo wR="1454509" hR="1454509" stAng="18347763" swAng="364859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5AA45-B596-094C-A46A-B420E9E6C488}">
      <dsp:nvSpPr>
        <dsp:cNvPr id="0" name=""/>
        <dsp:cNvSpPr/>
      </dsp:nvSpPr>
      <dsp:spPr>
        <a:xfrm>
          <a:off x="4306499" y="2182900"/>
          <a:ext cx="1677099" cy="1090114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000000"/>
              </a:solidFill>
            </a:rPr>
            <a:t>2. Use of Data</a:t>
          </a:r>
          <a:endParaRPr lang="en-US" sz="2100" kern="1200" dirty="0">
            <a:solidFill>
              <a:srgbClr val="000000"/>
            </a:solidFill>
          </a:endParaRPr>
        </a:p>
      </dsp:txBody>
      <dsp:txXfrm>
        <a:off x="4359714" y="2236115"/>
        <a:ext cx="1570669" cy="983684"/>
      </dsp:txXfrm>
    </dsp:sp>
    <dsp:sp modelId="{27852ABD-9791-8541-BB34-53EB655B36B8}">
      <dsp:nvSpPr>
        <dsp:cNvPr id="0" name=""/>
        <dsp:cNvSpPr/>
      </dsp:nvSpPr>
      <dsp:spPr>
        <a:xfrm>
          <a:off x="2430896" y="546192"/>
          <a:ext cx="2909019" cy="2909019"/>
        </a:xfrm>
        <a:custGeom>
          <a:avLst/>
          <a:gdLst/>
          <a:ahLst/>
          <a:cxnLst/>
          <a:rect l="0" t="0" r="0" b="0"/>
          <a:pathLst>
            <a:path>
              <a:moveTo>
                <a:pt x="2147000" y="2733593"/>
              </a:moveTo>
              <a:arcTo wR="1454509" hR="1454509" stAng="3694144" swAng="341171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7C22A-A148-2F4A-A203-212F33A1884F}">
      <dsp:nvSpPr>
        <dsp:cNvPr id="0" name=""/>
        <dsp:cNvSpPr/>
      </dsp:nvSpPr>
      <dsp:spPr>
        <a:xfrm>
          <a:off x="1787214" y="2182900"/>
          <a:ext cx="1677099" cy="1090114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3. Unit</a:t>
          </a:r>
          <a:endParaRPr lang="en-US" sz="2100" kern="1200" dirty="0"/>
        </a:p>
      </dsp:txBody>
      <dsp:txXfrm>
        <a:off x="1840429" y="2236115"/>
        <a:ext cx="1570669" cy="983684"/>
      </dsp:txXfrm>
    </dsp:sp>
    <dsp:sp modelId="{C3E5453F-4954-8146-AF90-A73B35EB87CF}">
      <dsp:nvSpPr>
        <dsp:cNvPr id="0" name=""/>
        <dsp:cNvSpPr/>
      </dsp:nvSpPr>
      <dsp:spPr>
        <a:xfrm>
          <a:off x="2430896" y="546192"/>
          <a:ext cx="2909019" cy="2909019"/>
        </a:xfrm>
        <a:custGeom>
          <a:avLst/>
          <a:gdLst/>
          <a:ahLst/>
          <a:cxnLst/>
          <a:rect l="0" t="0" r="0" b="0"/>
          <a:pathLst>
            <a:path>
              <a:moveTo>
                <a:pt x="9656" y="1621835"/>
              </a:moveTo>
              <a:arcTo wR="1454509" hR="1454509" stAng="10403646" swAng="364859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77A15-909E-CA4A-8D1E-9036DA7C208F}">
      <dsp:nvSpPr>
        <dsp:cNvPr id="0" name=""/>
        <dsp:cNvSpPr/>
      </dsp:nvSpPr>
      <dsp:spPr>
        <a:xfrm>
          <a:off x="3046856" y="1135"/>
          <a:ext cx="1677099" cy="1090114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1. Assessments</a:t>
          </a:r>
          <a:endParaRPr lang="en-US" sz="2100" kern="1200" dirty="0"/>
        </a:p>
      </dsp:txBody>
      <dsp:txXfrm>
        <a:off x="3100071" y="54350"/>
        <a:ext cx="1570669" cy="983684"/>
      </dsp:txXfrm>
    </dsp:sp>
    <dsp:sp modelId="{822EAC08-ED45-BE4F-8E5A-1C3873D0560F}">
      <dsp:nvSpPr>
        <dsp:cNvPr id="0" name=""/>
        <dsp:cNvSpPr/>
      </dsp:nvSpPr>
      <dsp:spPr>
        <a:xfrm>
          <a:off x="2430896" y="546192"/>
          <a:ext cx="2909019" cy="2909019"/>
        </a:xfrm>
        <a:custGeom>
          <a:avLst/>
          <a:gdLst/>
          <a:ahLst/>
          <a:cxnLst/>
          <a:rect l="0" t="0" r="0" b="0"/>
          <a:pathLst>
            <a:path>
              <a:moveTo>
                <a:pt x="2305255" y="274750"/>
              </a:moveTo>
              <a:arcTo wR="1454509" hR="1454509" stAng="18347763" swAng="364859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5AA45-B596-094C-A46A-B420E9E6C488}">
      <dsp:nvSpPr>
        <dsp:cNvPr id="0" name=""/>
        <dsp:cNvSpPr/>
      </dsp:nvSpPr>
      <dsp:spPr>
        <a:xfrm>
          <a:off x="4306499" y="2182900"/>
          <a:ext cx="1677099" cy="1090114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2. Use of Data</a:t>
          </a:r>
          <a:endParaRPr lang="en-US" sz="2100" kern="1200" dirty="0"/>
        </a:p>
      </dsp:txBody>
      <dsp:txXfrm>
        <a:off x="4359714" y="2236115"/>
        <a:ext cx="1570669" cy="983684"/>
      </dsp:txXfrm>
    </dsp:sp>
    <dsp:sp modelId="{27852ABD-9791-8541-BB34-53EB655B36B8}">
      <dsp:nvSpPr>
        <dsp:cNvPr id="0" name=""/>
        <dsp:cNvSpPr/>
      </dsp:nvSpPr>
      <dsp:spPr>
        <a:xfrm>
          <a:off x="2430896" y="546192"/>
          <a:ext cx="2909019" cy="2909019"/>
        </a:xfrm>
        <a:custGeom>
          <a:avLst/>
          <a:gdLst/>
          <a:ahLst/>
          <a:cxnLst/>
          <a:rect l="0" t="0" r="0" b="0"/>
          <a:pathLst>
            <a:path>
              <a:moveTo>
                <a:pt x="2147000" y="2733593"/>
              </a:moveTo>
              <a:arcTo wR="1454509" hR="1454509" stAng="3694144" swAng="341171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7C22A-A148-2F4A-A203-212F33A1884F}">
      <dsp:nvSpPr>
        <dsp:cNvPr id="0" name=""/>
        <dsp:cNvSpPr/>
      </dsp:nvSpPr>
      <dsp:spPr>
        <a:xfrm>
          <a:off x="1787214" y="2182900"/>
          <a:ext cx="1677099" cy="1090114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000000"/>
              </a:solidFill>
            </a:rPr>
            <a:t>3. Unit</a:t>
          </a:r>
          <a:endParaRPr lang="en-US" sz="2100" kern="1200" dirty="0">
            <a:solidFill>
              <a:srgbClr val="000000"/>
            </a:solidFill>
          </a:endParaRPr>
        </a:p>
      </dsp:txBody>
      <dsp:txXfrm>
        <a:off x="1840429" y="2236115"/>
        <a:ext cx="1570669" cy="983684"/>
      </dsp:txXfrm>
    </dsp:sp>
    <dsp:sp modelId="{C3E5453F-4954-8146-AF90-A73B35EB87CF}">
      <dsp:nvSpPr>
        <dsp:cNvPr id="0" name=""/>
        <dsp:cNvSpPr/>
      </dsp:nvSpPr>
      <dsp:spPr>
        <a:xfrm>
          <a:off x="2430896" y="546192"/>
          <a:ext cx="2909019" cy="2909019"/>
        </a:xfrm>
        <a:custGeom>
          <a:avLst/>
          <a:gdLst/>
          <a:ahLst/>
          <a:cxnLst/>
          <a:rect l="0" t="0" r="0" b="0"/>
          <a:pathLst>
            <a:path>
              <a:moveTo>
                <a:pt x="9656" y="1621835"/>
              </a:moveTo>
              <a:arcTo wR="1454509" hR="1454509" stAng="10403646" swAng="364859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518BD-3562-B042-B15E-2FFB17410B54}">
      <dsp:nvSpPr>
        <dsp:cNvPr id="0" name=""/>
        <dsp:cNvSpPr/>
      </dsp:nvSpPr>
      <dsp:spPr>
        <a:xfrm>
          <a:off x="0" y="327795"/>
          <a:ext cx="842101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E5900-61BB-3740-8B68-D91F3F0CBCFA}">
      <dsp:nvSpPr>
        <dsp:cNvPr id="0" name=""/>
        <dsp:cNvSpPr/>
      </dsp:nvSpPr>
      <dsp:spPr>
        <a:xfrm>
          <a:off x="421050" y="47355"/>
          <a:ext cx="5894711" cy="5608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806" tIns="0" rIns="22280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Candidates</a:t>
          </a:r>
          <a:endParaRPr lang="en-US" sz="1900" kern="1200" dirty="0"/>
        </a:p>
      </dsp:txBody>
      <dsp:txXfrm>
        <a:off x="448430" y="74735"/>
        <a:ext cx="5839951" cy="506120"/>
      </dsp:txXfrm>
    </dsp:sp>
    <dsp:sp modelId="{0EAD3BC1-0003-F04F-89AC-872AC5C5CE16}">
      <dsp:nvSpPr>
        <dsp:cNvPr id="0" name=""/>
        <dsp:cNvSpPr/>
      </dsp:nvSpPr>
      <dsp:spPr>
        <a:xfrm>
          <a:off x="0" y="1189635"/>
          <a:ext cx="842101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182A92-EC81-B344-BA8D-8452131DC79E}">
      <dsp:nvSpPr>
        <dsp:cNvPr id="0" name=""/>
        <dsp:cNvSpPr/>
      </dsp:nvSpPr>
      <dsp:spPr>
        <a:xfrm>
          <a:off x="421050" y="909195"/>
          <a:ext cx="5894711" cy="5608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806" tIns="0" rIns="22280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Faculty</a:t>
          </a:r>
          <a:endParaRPr lang="en-US" sz="1900" kern="1200" dirty="0"/>
        </a:p>
      </dsp:txBody>
      <dsp:txXfrm>
        <a:off x="448430" y="936575"/>
        <a:ext cx="5839951" cy="506120"/>
      </dsp:txXfrm>
    </dsp:sp>
    <dsp:sp modelId="{C18D07C1-9CAE-AB4A-A9C1-E521631AE737}">
      <dsp:nvSpPr>
        <dsp:cNvPr id="0" name=""/>
        <dsp:cNvSpPr/>
      </dsp:nvSpPr>
      <dsp:spPr>
        <a:xfrm>
          <a:off x="0" y="2051475"/>
          <a:ext cx="842101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F4820-E1FB-4B45-98EB-51085CE0C6C8}">
      <dsp:nvSpPr>
        <dsp:cNvPr id="0" name=""/>
        <dsp:cNvSpPr/>
      </dsp:nvSpPr>
      <dsp:spPr>
        <a:xfrm>
          <a:off x="421050" y="1771035"/>
          <a:ext cx="5894711" cy="5608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806" tIns="0" rIns="22280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Supervisors</a:t>
          </a:r>
          <a:endParaRPr lang="en-US" sz="1900" kern="1200" dirty="0"/>
        </a:p>
      </dsp:txBody>
      <dsp:txXfrm>
        <a:off x="448430" y="1798415"/>
        <a:ext cx="5839951" cy="506120"/>
      </dsp:txXfrm>
    </dsp:sp>
    <dsp:sp modelId="{AD9AFB64-F505-2849-BBB1-BA9665C0C6E8}">
      <dsp:nvSpPr>
        <dsp:cNvPr id="0" name=""/>
        <dsp:cNvSpPr/>
      </dsp:nvSpPr>
      <dsp:spPr>
        <a:xfrm>
          <a:off x="0" y="2913315"/>
          <a:ext cx="842101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B374D8-D1D0-7941-8AE1-2828C2509A15}">
      <dsp:nvSpPr>
        <dsp:cNvPr id="0" name=""/>
        <dsp:cNvSpPr/>
      </dsp:nvSpPr>
      <dsp:spPr>
        <a:xfrm>
          <a:off x="421050" y="2632875"/>
          <a:ext cx="5894711" cy="5608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806" tIns="0" rIns="22280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Cooperating Teachers</a:t>
          </a:r>
          <a:endParaRPr lang="en-US" sz="1900" kern="1200" dirty="0"/>
        </a:p>
      </dsp:txBody>
      <dsp:txXfrm>
        <a:off x="448430" y="2660255"/>
        <a:ext cx="5839951" cy="506120"/>
      </dsp:txXfrm>
    </dsp:sp>
    <dsp:sp modelId="{A3A019AE-7B02-014F-A771-0851A7E3757B}">
      <dsp:nvSpPr>
        <dsp:cNvPr id="0" name=""/>
        <dsp:cNvSpPr/>
      </dsp:nvSpPr>
      <dsp:spPr>
        <a:xfrm>
          <a:off x="0" y="3775155"/>
          <a:ext cx="842101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4C0A5-DDA0-9A41-8174-C0C605B427A4}">
      <dsp:nvSpPr>
        <dsp:cNvPr id="0" name=""/>
        <dsp:cNvSpPr/>
      </dsp:nvSpPr>
      <dsp:spPr>
        <a:xfrm>
          <a:off x="421050" y="3494715"/>
          <a:ext cx="5894711" cy="5608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806" tIns="0" rIns="22280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Students</a:t>
          </a:r>
          <a:endParaRPr lang="en-US" sz="1900" kern="1200" dirty="0"/>
        </a:p>
      </dsp:txBody>
      <dsp:txXfrm>
        <a:off x="448430" y="3522095"/>
        <a:ext cx="5839951" cy="506120"/>
      </dsp:txXfrm>
    </dsp:sp>
    <dsp:sp modelId="{190D6745-F0C2-6046-92F4-27665713063C}">
      <dsp:nvSpPr>
        <dsp:cNvPr id="0" name=""/>
        <dsp:cNvSpPr/>
      </dsp:nvSpPr>
      <dsp:spPr>
        <a:xfrm>
          <a:off x="0" y="4636995"/>
          <a:ext cx="842101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FF06B-9B7C-2A40-BB33-28E63294577D}">
      <dsp:nvSpPr>
        <dsp:cNvPr id="0" name=""/>
        <dsp:cNvSpPr/>
      </dsp:nvSpPr>
      <dsp:spPr>
        <a:xfrm>
          <a:off x="421050" y="4356555"/>
          <a:ext cx="5894711" cy="5608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806" tIns="0" rIns="22280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District administrators</a:t>
          </a:r>
          <a:endParaRPr lang="en-US" sz="1900" kern="1200" dirty="0"/>
        </a:p>
      </dsp:txBody>
      <dsp:txXfrm>
        <a:off x="448430" y="4383935"/>
        <a:ext cx="5839951" cy="5061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518BD-3562-B042-B15E-2FFB17410B54}">
      <dsp:nvSpPr>
        <dsp:cNvPr id="0" name=""/>
        <dsp:cNvSpPr/>
      </dsp:nvSpPr>
      <dsp:spPr>
        <a:xfrm>
          <a:off x="0" y="339225"/>
          <a:ext cx="8421017" cy="235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564" tIns="458216" rIns="6535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During clinical evaluations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Course evaluations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*</a:t>
          </a:r>
          <a:r>
            <a:rPr lang="en-US" sz="2200" i="1" kern="1200" smtClean="0"/>
            <a:t>Focus group discussions</a:t>
          </a:r>
          <a:endParaRPr lang="en-US" sz="2200" i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*End of program survey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*Alumni Survey</a:t>
          </a:r>
          <a:endParaRPr lang="en-US" sz="2200" kern="1200" dirty="0"/>
        </a:p>
      </dsp:txBody>
      <dsp:txXfrm>
        <a:off x="0" y="339225"/>
        <a:ext cx="8421017" cy="2356200"/>
      </dsp:txXfrm>
    </dsp:sp>
    <dsp:sp modelId="{4F4E5900-61BB-3740-8B68-D91F3F0CBCFA}">
      <dsp:nvSpPr>
        <dsp:cNvPr id="0" name=""/>
        <dsp:cNvSpPr/>
      </dsp:nvSpPr>
      <dsp:spPr>
        <a:xfrm>
          <a:off x="421050" y="14505"/>
          <a:ext cx="5894711" cy="64944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806" tIns="0" rIns="22280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Candidates</a:t>
          </a:r>
          <a:endParaRPr lang="en-US" sz="2200" kern="1200" dirty="0"/>
        </a:p>
      </dsp:txBody>
      <dsp:txXfrm>
        <a:off x="452753" y="46208"/>
        <a:ext cx="5831305" cy="586034"/>
      </dsp:txXfrm>
    </dsp:sp>
    <dsp:sp modelId="{0EAD3BC1-0003-F04F-89AC-872AC5C5CE16}">
      <dsp:nvSpPr>
        <dsp:cNvPr id="0" name=""/>
        <dsp:cNvSpPr/>
      </dsp:nvSpPr>
      <dsp:spPr>
        <a:xfrm>
          <a:off x="0" y="3138945"/>
          <a:ext cx="8421017" cy="2009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564" tIns="458216" rIns="6535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*Assessment meetings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*CARE meetings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*Retreats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*Other Discussions</a:t>
          </a:r>
          <a:endParaRPr lang="en-US" sz="2200" kern="1200" dirty="0"/>
        </a:p>
      </dsp:txBody>
      <dsp:txXfrm>
        <a:off x="0" y="3138945"/>
        <a:ext cx="8421017" cy="2009700"/>
      </dsp:txXfrm>
    </dsp:sp>
    <dsp:sp modelId="{3D182A92-EC81-B344-BA8D-8452131DC79E}">
      <dsp:nvSpPr>
        <dsp:cNvPr id="0" name=""/>
        <dsp:cNvSpPr/>
      </dsp:nvSpPr>
      <dsp:spPr>
        <a:xfrm>
          <a:off x="421050" y="2814225"/>
          <a:ext cx="5894711" cy="64944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806" tIns="0" rIns="22280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Faculty</a:t>
          </a:r>
          <a:endParaRPr lang="en-US" sz="2200" kern="1200" dirty="0"/>
        </a:p>
      </dsp:txBody>
      <dsp:txXfrm>
        <a:off x="452753" y="2845928"/>
        <a:ext cx="5831305" cy="5860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518BD-3562-B042-B15E-2FFB17410B54}">
      <dsp:nvSpPr>
        <dsp:cNvPr id="0" name=""/>
        <dsp:cNvSpPr/>
      </dsp:nvSpPr>
      <dsp:spPr>
        <a:xfrm>
          <a:off x="0" y="455325"/>
          <a:ext cx="8421017" cy="163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564" tIns="583184" rIns="653564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*Monthly supervisors’ meeting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*Other Discussions</a:t>
          </a:r>
          <a:endParaRPr lang="en-US" sz="2800" kern="1200" dirty="0"/>
        </a:p>
      </dsp:txBody>
      <dsp:txXfrm>
        <a:off x="0" y="455325"/>
        <a:ext cx="8421017" cy="1631700"/>
      </dsp:txXfrm>
    </dsp:sp>
    <dsp:sp modelId="{4F4E5900-61BB-3740-8B68-D91F3F0CBCFA}">
      <dsp:nvSpPr>
        <dsp:cNvPr id="0" name=""/>
        <dsp:cNvSpPr/>
      </dsp:nvSpPr>
      <dsp:spPr>
        <a:xfrm>
          <a:off x="421050" y="42045"/>
          <a:ext cx="5894711" cy="8265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806" tIns="0" rIns="22280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Supervisors</a:t>
          </a:r>
          <a:endParaRPr lang="en-US" sz="2800" kern="1200" dirty="0"/>
        </a:p>
      </dsp:txBody>
      <dsp:txXfrm>
        <a:off x="461399" y="82394"/>
        <a:ext cx="5814013" cy="745862"/>
      </dsp:txXfrm>
    </dsp:sp>
    <dsp:sp modelId="{56E0559F-1D79-D642-A21B-9F25EFE2B914}">
      <dsp:nvSpPr>
        <dsp:cNvPr id="0" name=""/>
        <dsp:cNvSpPr/>
      </dsp:nvSpPr>
      <dsp:spPr>
        <a:xfrm>
          <a:off x="0" y="2651505"/>
          <a:ext cx="8421017" cy="246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564" tIns="583184" rIns="653564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Triad and *dyad (supervisor and cooperating teacher) discussions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*Discussions with OECE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*Professional learning council</a:t>
          </a:r>
          <a:endParaRPr lang="en-US" sz="2800" kern="1200" dirty="0"/>
        </a:p>
      </dsp:txBody>
      <dsp:txXfrm>
        <a:off x="0" y="2651505"/>
        <a:ext cx="8421017" cy="2469600"/>
      </dsp:txXfrm>
    </dsp:sp>
    <dsp:sp modelId="{2726E102-B303-A041-9B00-35277FADD994}">
      <dsp:nvSpPr>
        <dsp:cNvPr id="0" name=""/>
        <dsp:cNvSpPr/>
      </dsp:nvSpPr>
      <dsp:spPr>
        <a:xfrm>
          <a:off x="421050" y="2238225"/>
          <a:ext cx="5894711" cy="8265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806" tIns="0" rIns="22280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Cooperating </a:t>
          </a:r>
          <a:r>
            <a:rPr lang="en-US" sz="2800" kern="1200" dirty="0" smtClean="0"/>
            <a:t>Teachers</a:t>
          </a:r>
          <a:endParaRPr lang="en-US" sz="2800" kern="1200"/>
        </a:p>
      </dsp:txBody>
      <dsp:txXfrm>
        <a:off x="461399" y="2278574"/>
        <a:ext cx="5814013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641F1-4534-B249-B797-94B937ACE405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DB149-E8A9-9B49-8515-904FDE28C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83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Multiple</a:t>
            </a:r>
            <a:r>
              <a:rPr lang="en-US" baseline="0" dirty="0" smtClean="0"/>
              <a:t> assessments and multiple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B149-E8A9-9B49-8515-904FDE28CF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97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Capacity and effectiveness of the assessment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B149-E8A9-9B49-8515-904FDE28CF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25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B149-E8A9-9B49-8515-904FDE28CF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25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Capacity and effectiveness of the assessment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B149-E8A9-9B49-8515-904FDE28CF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25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Validity</a:t>
            </a:r>
            <a:r>
              <a:rPr lang="en-US" baseline="0" dirty="0" smtClean="0"/>
              <a:t> and reliability</a:t>
            </a:r>
          </a:p>
          <a:p>
            <a:r>
              <a:rPr lang="en-US" baseline="0" dirty="0" smtClean="0"/>
              <a:t>Scale should be 5, not 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Unit conducts studies to establish fairness, accuracy and consistency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B149-E8A9-9B49-8515-904FDE28CF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25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PLC: validate assessments; score Core I portfolio; offer other feedback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B149-E8A9-9B49-8515-904FDE28CFD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25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Capacity and effectiveness of the assessment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B149-E8A9-9B49-8515-904FDE28CFD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2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FCD6-B992-3745-B268-AE9ACBE0FB89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FCD6-B992-3745-B268-AE9ACBE0FB89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FCD6-B992-3745-B268-AE9ACBE0FB89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F41D-D0A8-F54D-B81F-49D86A09F6D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FCD6-B992-3745-B268-AE9ACBE0FB89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F41D-D0A8-F54D-B81F-49D86A09F6D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FCD6-B992-3745-B268-AE9ACBE0FB89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F41D-D0A8-F54D-B81F-49D86A09F6D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FCD6-B992-3745-B268-AE9ACBE0FB89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F41D-D0A8-F54D-B81F-49D86A09F6D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FCD6-B992-3745-B268-AE9ACBE0FB89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F41D-D0A8-F54D-B81F-49D86A09F6D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FCD6-B992-3745-B268-AE9ACBE0FB89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F41D-D0A8-F54D-B81F-49D86A09F6D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FCD6-B992-3745-B268-AE9ACBE0FB89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F41D-D0A8-F54D-B81F-49D86A09F6D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FCD6-B992-3745-B268-AE9ACBE0FB89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F41D-D0A8-F54D-B81F-49D86A09F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FCD6-B992-3745-B268-AE9ACBE0FB89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F41D-D0A8-F54D-B81F-49D86A09F6D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FCD6-B992-3745-B268-AE9ACBE0FB89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F41D-D0A8-F54D-B81F-49D86A09F6D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0F41D-D0A8-F54D-B81F-49D86A09F6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2FCD6-B992-3745-B268-AE9ACBE0FB89}" type="datetimeFigureOut">
              <a:rPr lang="en-US" smtClean="0"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4" Type="http://schemas.openxmlformats.org/officeDocument/2006/relationships/diagramLayout" Target="../diagrams/layout9.xml"/><Relationship Id="rId5" Type="http://schemas.openxmlformats.org/officeDocument/2006/relationships/diagramQuickStyle" Target="../diagrams/quickStyle9.xml"/><Relationship Id="rId6" Type="http://schemas.openxmlformats.org/officeDocument/2006/relationships/diagramColors" Target="../diagrams/colors9.xml"/><Relationship Id="rId7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4" Type="http://schemas.openxmlformats.org/officeDocument/2006/relationships/diagramLayout" Target="../diagrams/layout10.xml"/><Relationship Id="rId5" Type="http://schemas.openxmlformats.org/officeDocument/2006/relationships/diagramQuickStyle" Target="../diagrams/quickStyle10.xml"/><Relationship Id="rId6" Type="http://schemas.openxmlformats.org/officeDocument/2006/relationships/diagramColors" Target="../diagrams/colors10.xml"/><Relationship Id="rId7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Eastern’s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Assessment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Eastern Connecticut State University</a:t>
            </a:r>
          </a:p>
          <a:p>
            <a:r>
              <a:rPr lang="en-US" sz="2400" dirty="0" smtClean="0"/>
              <a:t>NCATE Legacy Visit</a:t>
            </a:r>
          </a:p>
          <a:p>
            <a:r>
              <a:rPr lang="en-US" sz="2400" dirty="0" smtClean="0"/>
              <a:t>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8680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2a. Use of Data:</a:t>
            </a:r>
            <a:br>
              <a:rPr lang="en-US" sz="4000" dirty="0" smtClean="0"/>
            </a:br>
            <a:r>
              <a:rPr lang="en-US" sz="4000" u="sng" dirty="0" smtClean="0"/>
              <a:t>Purpose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determine candidate competencies and to evaluate progress</a:t>
            </a:r>
          </a:p>
          <a:p>
            <a:r>
              <a:rPr lang="en-US" dirty="0" smtClean="0"/>
              <a:t>To evaluate our assessment system:</a:t>
            </a:r>
          </a:p>
          <a:p>
            <a:pPr lvl="1"/>
            <a:r>
              <a:rPr lang="en-US" dirty="0" smtClean="0"/>
              <a:t>TK20</a:t>
            </a:r>
          </a:p>
          <a:p>
            <a:pPr lvl="1"/>
            <a:r>
              <a:rPr lang="en-US" dirty="0" smtClean="0"/>
              <a:t>Data analyses</a:t>
            </a:r>
          </a:p>
          <a:p>
            <a:pPr lvl="1"/>
            <a:r>
              <a:rPr lang="en-US" dirty="0" smtClean="0"/>
              <a:t>Data reporting</a:t>
            </a:r>
          </a:p>
          <a:p>
            <a:r>
              <a:rPr lang="en-US" dirty="0" smtClean="0"/>
              <a:t>To examine the validity and utility of data</a:t>
            </a:r>
          </a:p>
          <a:p>
            <a:r>
              <a:rPr lang="en-US" dirty="0" smtClean="0"/>
              <a:t>To evaluate program capacity and effectiveness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13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2a. Use of Data:</a:t>
            </a:r>
            <a:br>
              <a:rPr lang="en-US" sz="4000" dirty="0"/>
            </a:br>
            <a:r>
              <a:rPr lang="en-US" sz="4000" u="sng" dirty="0" smtClean="0"/>
              <a:t>Time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 committee meetings</a:t>
            </a:r>
          </a:p>
          <a:p>
            <a:r>
              <a:rPr lang="en-US" dirty="0" smtClean="0"/>
              <a:t>Candidate performance discussions with instructors, supervisors and/or cooperating teachers</a:t>
            </a:r>
          </a:p>
          <a:p>
            <a:r>
              <a:rPr lang="en-US" dirty="0" smtClean="0"/>
              <a:t>Assessment meetings (if applicable)</a:t>
            </a:r>
          </a:p>
          <a:p>
            <a:r>
              <a:rPr lang="en-US" dirty="0" smtClean="0"/>
              <a:t>SPA program review</a:t>
            </a:r>
          </a:p>
          <a:p>
            <a:r>
              <a:rPr lang="en-US" dirty="0" smtClean="0"/>
              <a:t>Unit-wide Retreats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3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Assessment System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418965"/>
              </p:ext>
            </p:extLst>
          </p:nvPr>
        </p:nvGraphicFramePr>
        <p:xfrm>
          <a:off x="685800" y="2209800"/>
          <a:ext cx="7770813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247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3a. Unit: Who</a:t>
            </a:r>
            <a:endParaRPr lang="en-US" sz="4800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120934"/>
              </p:ext>
            </p:extLst>
          </p:nvPr>
        </p:nvGraphicFramePr>
        <p:xfrm>
          <a:off x="537071" y="1438836"/>
          <a:ext cx="8421017" cy="5163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396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3b. Unit: Involvement</a:t>
            </a:r>
            <a:endParaRPr lang="en-US" sz="4800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640030"/>
              </p:ext>
            </p:extLst>
          </p:nvPr>
        </p:nvGraphicFramePr>
        <p:xfrm>
          <a:off x="537071" y="1438836"/>
          <a:ext cx="8421017" cy="5163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5390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3b. Unit: Involvement</a:t>
            </a:r>
            <a:endParaRPr lang="en-US" sz="4800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421176"/>
              </p:ext>
            </p:extLst>
          </p:nvPr>
        </p:nvGraphicFramePr>
        <p:xfrm>
          <a:off x="537071" y="1438836"/>
          <a:ext cx="8421017" cy="5163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2867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3b. Unit: Involvement</a:t>
            </a:r>
            <a:endParaRPr lang="en-US" sz="4800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521770"/>
              </p:ext>
            </p:extLst>
          </p:nvPr>
        </p:nvGraphicFramePr>
        <p:xfrm>
          <a:off x="537071" y="1438836"/>
          <a:ext cx="8421017" cy="5163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2565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560728"/>
              </p:ext>
            </p:extLst>
          </p:nvPr>
        </p:nvGraphicFramePr>
        <p:xfrm>
          <a:off x="594918" y="2128197"/>
          <a:ext cx="7861695" cy="431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583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898193"/>
              </p:ext>
            </p:extLst>
          </p:nvPr>
        </p:nvGraphicFramePr>
        <p:xfrm>
          <a:off x="594918" y="2128197"/>
          <a:ext cx="7861695" cy="431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4540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 smtClean="0"/>
              <a:t>B1. Data </a:t>
            </a:r>
            <a:r>
              <a:rPr lang="en-US" sz="3200" dirty="0"/>
              <a:t>Collection, Analysis, and </a:t>
            </a:r>
            <a:r>
              <a:rPr lang="en-US" sz="3200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Data comes from</a:t>
            </a:r>
            <a:r>
              <a:rPr lang="en-US" dirty="0" smtClean="0"/>
              <a:t>: Course instructors, supervisors, cooperating teachers, external agencies</a:t>
            </a:r>
          </a:p>
          <a:p>
            <a:r>
              <a:rPr lang="en-US" u="sng" dirty="0" smtClean="0"/>
              <a:t>Data is stored in</a:t>
            </a:r>
            <a:r>
              <a:rPr lang="en-US" dirty="0" smtClean="0"/>
              <a:t>: TK20 (moving to TK20 from excel)</a:t>
            </a:r>
          </a:p>
          <a:p>
            <a:r>
              <a:rPr lang="en-US" u="sng" dirty="0" smtClean="0"/>
              <a:t>Data analysis</a:t>
            </a:r>
            <a:r>
              <a:rPr lang="en-US" dirty="0" smtClean="0"/>
              <a:t>: Every semester</a:t>
            </a:r>
          </a:p>
          <a:p>
            <a:r>
              <a:rPr lang="en-US" u="sng" dirty="0" smtClean="0"/>
              <a:t>Data evaluation</a:t>
            </a:r>
            <a:r>
              <a:rPr lang="en-US" dirty="0" smtClean="0"/>
              <a:t>: Program discussions, candidate evaluations and the three unit-wide retreats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6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380582"/>
              </p:ext>
            </p:extLst>
          </p:nvPr>
        </p:nvGraphicFramePr>
        <p:xfrm>
          <a:off x="594918" y="2128197"/>
          <a:ext cx="7861695" cy="431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869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B2. Data: Program &amp; Unit-wide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effective are our programs?</a:t>
            </a:r>
          </a:p>
          <a:p>
            <a:r>
              <a:rPr lang="en-US" dirty="0" smtClean="0"/>
              <a:t>How efficient are our unit operations? </a:t>
            </a:r>
          </a:p>
          <a:p>
            <a:r>
              <a:rPr lang="en-US" dirty="0" smtClean="0"/>
              <a:t>How well do our candidates perform?</a:t>
            </a:r>
          </a:p>
        </p:txBody>
      </p:sp>
    </p:spTree>
    <p:extLst>
      <p:ext uri="{BB962C8B-B14F-4D97-AF65-F5344CB8AC3E}">
        <p14:creationId xmlns:p14="http://schemas.microsoft.com/office/powerpoint/2010/main" val="1493999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B2. System for candidate complaints &amp; resolutions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Denials and dismissals documented in CARE folders, along with subsequent resolutions.</a:t>
            </a:r>
          </a:p>
          <a:p>
            <a:r>
              <a:rPr lang="en-US" dirty="0" smtClean="0"/>
              <a:t>Professional development plan to support candidates’ improvement of weaker areas (documented and stored in CARE folders, and graduate office)</a:t>
            </a:r>
          </a:p>
          <a:p>
            <a:r>
              <a:rPr lang="en-US" dirty="0" smtClean="0"/>
              <a:t>Test codes in Banner to document candidates in good standing, under probation, dismissed, denied, withdrawn, and other categories.</a:t>
            </a:r>
          </a:p>
          <a:p>
            <a:r>
              <a:rPr lang="en-US" dirty="0" smtClean="0"/>
              <a:t>GPA and course grades monitored every beginning and end of semester by CARE through Banner reports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78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393022"/>
              </p:ext>
            </p:extLst>
          </p:nvPr>
        </p:nvGraphicFramePr>
        <p:xfrm>
          <a:off x="594918" y="2128197"/>
          <a:ext cx="7861695" cy="431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594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100021"/>
              </p:ext>
            </p:extLst>
          </p:nvPr>
        </p:nvGraphicFramePr>
        <p:xfrm>
          <a:off x="594918" y="2128197"/>
          <a:ext cx="7861695" cy="431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0806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C1.Use of Data for Program Improvement (implemented)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en-US" u="sng" dirty="0" smtClean="0"/>
              <a:t>Data from Student Teaching evaluations</a:t>
            </a:r>
            <a:r>
              <a:rPr lang="en-US" dirty="0" smtClean="0"/>
              <a:t>: Re-examination of our focus on differentiated instruction, designing academic and behavioral interventions and use of data for planning interventions for student development.</a:t>
            </a:r>
          </a:p>
          <a:p>
            <a:pPr>
              <a:buFont typeface="+mj-lt"/>
              <a:buAutoNum type="arabicPeriod"/>
            </a:pPr>
            <a:r>
              <a:rPr lang="en-US" u="sng" dirty="0"/>
              <a:t>Reliability data from CARE interviews</a:t>
            </a:r>
            <a:r>
              <a:rPr lang="en-US" dirty="0"/>
              <a:t>: Led to revision of CARE interview rubric and interview questions.</a:t>
            </a:r>
          </a:p>
          <a:p>
            <a:pPr>
              <a:buFont typeface="+mj-lt"/>
              <a:buAutoNum type="arabicPeriod"/>
            </a:pPr>
            <a:r>
              <a:rPr lang="en-US" u="sng" dirty="0" smtClean="0"/>
              <a:t>CARE entry GPA analyses</a:t>
            </a:r>
            <a:r>
              <a:rPr lang="en-US" dirty="0" smtClean="0"/>
              <a:t>: Resulted in phase in plan for CSUC candidates</a:t>
            </a:r>
          </a:p>
          <a:p>
            <a:pPr>
              <a:buFont typeface="+mj-lt"/>
              <a:buAutoNum type="arabicPeriod"/>
            </a:pPr>
            <a:r>
              <a:rPr lang="en-US" u="sng" dirty="0" smtClean="0"/>
              <a:t>Data from licensure test scores</a:t>
            </a:r>
            <a:r>
              <a:rPr lang="en-US" dirty="0" smtClean="0"/>
              <a:t>: Focused collaborations and support sought from content-area faculty and programs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044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2B142D"/>
                </a:solidFill>
              </a:rPr>
              <a:t>C2.Use </a:t>
            </a:r>
            <a:r>
              <a:rPr lang="en-US" sz="4000" dirty="0">
                <a:solidFill>
                  <a:srgbClr val="2B142D"/>
                </a:solidFill>
              </a:rPr>
              <a:t>of Data for Program Improvement </a:t>
            </a:r>
            <a:r>
              <a:rPr lang="en-US" sz="4000" dirty="0" smtClean="0">
                <a:solidFill>
                  <a:srgbClr val="2B142D"/>
                </a:solidFill>
              </a:rPr>
              <a:t>(planned)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Data on program vs. unit-wide assessments</a:t>
            </a:r>
            <a:r>
              <a:rPr lang="en-US" dirty="0" smtClean="0"/>
              <a:t>: Established the need for strong unit-wide assessments that address all elements of standard 1, hence the current work on the design and initiation of Core I, II, III portfolios</a:t>
            </a:r>
          </a:p>
          <a:p>
            <a:r>
              <a:rPr lang="en-US" u="sng" dirty="0" smtClean="0"/>
              <a:t>Formative </a:t>
            </a:r>
            <a:r>
              <a:rPr lang="en-US" u="sng" dirty="0"/>
              <a:t>data on Core I portfolio</a:t>
            </a:r>
            <a:r>
              <a:rPr lang="en-US" dirty="0"/>
              <a:t>: </a:t>
            </a:r>
            <a:r>
              <a:rPr lang="en-US" dirty="0" smtClean="0"/>
              <a:t>Further established </a:t>
            </a:r>
            <a:r>
              <a:rPr lang="en-US" dirty="0"/>
              <a:t>the need for the Professional Learning Council to both validate and support implementation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94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C3: Use of data for avoidance of bias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CARE interview data, particularly on the question related to content knowledge</a:t>
            </a:r>
            <a:r>
              <a:rPr lang="en-US" dirty="0" smtClean="0"/>
              <a:t>: Led to revision and greater clarity in CARE interview questions.</a:t>
            </a:r>
          </a:p>
          <a:p>
            <a:r>
              <a:rPr lang="en-US" u="sng" dirty="0" smtClean="0"/>
              <a:t>Student teaching evaluation data</a:t>
            </a:r>
            <a:r>
              <a:rPr lang="en-US" dirty="0" smtClean="0"/>
              <a:t>: Led to clarity and expansion of specific performance expectations so that they are appropriate across age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89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Lessons Learned and Goals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4659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59952" y="425369"/>
            <a:ext cx="3657600" cy="639762"/>
          </a:xfrm>
        </p:spPr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85800" y="1907051"/>
            <a:ext cx="3657600" cy="3840162"/>
          </a:xfrm>
        </p:spPr>
        <p:txBody>
          <a:bodyPr/>
          <a:lstStyle/>
          <a:p>
            <a:r>
              <a:rPr lang="en-US" u="sng" dirty="0" smtClean="0"/>
              <a:t>Advanced program</a:t>
            </a:r>
            <a:r>
              <a:rPr lang="en-US" dirty="0" smtClean="0"/>
              <a:t>: Need more students to generate more data to determine program effectiveness</a:t>
            </a:r>
          </a:p>
          <a:p>
            <a:r>
              <a:rPr lang="en-US" u="sng" dirty="0" smtClean="0"/>
              <a:t>Professional community</a:t>
            </a:r>
            <a:r>
              <a:rPr lang="en-US" dirty="0" smtClean="0"/>
              <a:t>: P-12 partners need to be more involved in design of assessments.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86192" y="425369"/>
            <a:ext cx="3657600" cy="639762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4808132" y="1907051"/>
            <a:ext cx="3657600" cy="3840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90763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907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0763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907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 smtClean="0"/>
              <a:t>Advanced program</a:t>
            </a:r>
            <a:r>
              <a:rPr lang="en-US" dirty="0" smtClean="0"/>
              <a:t>: Re-design advanced program with enhanced content, flexibility &amp; tracks</a:t>
            </a:r>
          </a:p>
          <a:p>
            <a:r>
              <a:rPr lang="en-US" u="sng" dirty="0" smtClean="0"/>
              <a:t>Professional Community: </a:t>
            </a:r>
            <a:r>
              <a:rPr lang="en-US" dirty="0" smtClean="0"/>
              <a:t>Develop a professional learning council, with annual members from P-12 system with focused goals</a:t>
            </a:r>
            <a:endParaRPr lang="en-US" u="sng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015696" y="2575386"/>
            <a:ext cx="11555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015696" y="4352538"/>
            <a:ext cx="11555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033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9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071789"/>
              </p:ext>
            </p:extLst>
          </p:nvPr>
        </p:nvGraphicFramePr>
        <p:xfrm>
          <a:off x="594918" y="2128197"/>
          <a:ext cx="7861695" cy="431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2589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Assessment System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625188"/>
              </p:ext>
            </p:extLst>
          </p:nvPr>
        </p:nvGraphicFramePr>
        <p:xfrm>
          <a:off x="685800" y="2209800"/>
          <a:ext cx="7770813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9984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Assessment System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964340"/>
              </p:ext>
            </p:extLst>
          </p:nvPr>
        </p:nvGraphicFramePr>
        <p:xfrm>
          <a:off x="685800" y="2209800"/>
          <a:ext cx="7770813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6448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1a.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5033"/>
            <a:ext cx="7770813" cy="478272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u="sng" dirty="0" smtClean="0"/>
              <a:t>Three Transition Points</a:t>
            </a:r>
            <a:r>
              <a:rPr lang="en-US" dirty="0" smtClean="0"/>
              <a:t>: Admission, Midpoint and Exit</a:t>
            </a:r>
          </a:p>
          <a:p>
            <a:pPr>
              <a:spcBef>
                <a:spcPts val="800"/>
              </a:spcBef>
            </a:pPr>
            <a:r>
              <a:rPr lang="en-US" u="sng" dirty="0"/>
              <a:t>Post graduation</a:t>
            </a:r>
            <a:r>
              <a:rPr lang="en-US" dirty="0"/>
              <a:t>: Alumni Survey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581316"/>
              </p:ext>
            </p:extLst>
          </p:nvPr>
        </p:nvGraphicFramePr>
        <p:xfrm>
          <a:off x="858052" y="3375366"/>
          <a:ext cx="7678648" cy="2985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662"/>
                <a:gridCol w="1919662"/>
                <a:gridCol w="1919662"/>
                <a:gridCol w="1919662"/>
              </a:tblGrid>
              <a:tr h="109842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Admission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Midpoint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Exit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43298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CARE Entry Data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Clinical</a:t>
                      </a:r>
                      <a:r>
                        <a:rPr lang="en-US" baseline="0" dirty="0" smtClean="0"/>
                        <a:t> &amp; Core Portfolios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Student teaching &amp; End</a:t>
                      </a:r>
                      <a:r>
                        <a:rPr lang="en-US" baseline="0" dirty="0" smtClean="0"/>
                        <a:t> of program survey</a:t>
                      </a: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43298"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Professional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recommendation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Clinical</a:t>
                      </a:r>
                      <a:r>
                        <a:rPr lang="en-US" baseline="0" dirty="0" smtClean="0"/>
                        <a:t> Evaluations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Capstone Portfolio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031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1b.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Assessments are aligned to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Conceptual Framework (which are, in turn, aligned to NCATE standards)</a:t>
            </a:r>
          </a:p>
          <a:p>
            <a:pPr lvl="1"/>
            <a:r>
              <a:rPr lang="en-US" dirty="0" smtClean="0"/>
              <a:t>State Standards (CCCT, Connecticut Common Core of Teaching)</a:t>
            </a:r>
          </a:p>
          <a:p>
            <a:pPr lvl="1"/>
            <a:r>
              <a:rPr lang="en-US" dirty="0" smtClean="0"/>
              <a:t>Professional Standards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2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1c.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Assessment procedures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Shared with candidates, and other professional partners</a:t>
            </a:r>
          </a:p>
          <a:p>
            <a:pPr lvl="1"/>
            <a:r>
              <a:rPr lang="en-US" dirty="0" smtClean="0"/>
              <a:t>Include assessment guidelines and scoring rubrics with performance indicators for various levels</a:t>
            </a:r>
          </a:p>
          <a:p>
            <a:pPr lvl="1"/>
            <a:r>
              <a:rPr lang="en-US" dirty="0" smtClean="0"/>
              <a:t>Include various appropriate technologies for compilation and analyses:</a:t>
            </a:r>
          </a:p>
          <a:p>
            <a:pPr lvl="2"/>
            <a:r>
              <a:rPr lang="en-US" dirty="0" smtClean="0"/>
              <a:t>TK20</a:t>
            </a:r>
          </a:p>
          <a:p>
            <a:pPr lvl="2"/>
            <a:r>
              <a:rPr lang="en-US" dirty="0" smtClean="0"/>
              <a:t>Select survey/Question pro</a:t>
            </a:r>
          </a:p>
          <a:p>
            <a:pPr lvl="2"/>
            <a:r>
              <a:rPr lang="en-US" dirty="0" smtClean="0"/>
              <a:t>Excel</a:t>
            </a:r>
          </a:p>
          <a:p>
            <a:pPr lvl="2"/>
            <a:r>
              <a:rPr lang="en-US" dirty="0" smtClean="0"/>
              <a:t>SPSS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8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Assessment System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839872"/>
              </p:ext>
            </p:extLst>
          </p:nvPr>
        </p:nvGraphicFramePr>
        <p:xfrm>
          <a:off x="685800" y="2209800"/>
          <a:ext cx="7770813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5305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977</TotalTime>
  <Words>1041</Words>
  <Application>Microsoft Macintosh PowerPoint</Application>
  <PresentationFormat>On-screen Show (4:3)</PresentationFormat>
  <Paragraphs>177</Paragraphs>
  <Slides>29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Folio</vt:lpstr>
      <vt:lpstr>Eastern’s  Assessment System</vt:lpstr>
      <vt:lpstr>Overview</vt:lpstr>
      <vt:lpstr>Overview</vt:lpstr>
      <vt:lpstr>A. Assessment System</vt:lpstr>
      <vt:lpstr>A. Assessment System</vt:lpstr>
      <vt:lpstr>1a. Assessments</vt:lpstr>
      <vt:lpstr>1b. Assessments</vt:lpstr>
      <vt:lpstr>1c. Assessments</vt:lpstr>
      <vt:lpstr>A. Assessment System</vt:lpstr>
      <vt:lpstr>2a. Use of Data: Purpose</vt:lpstr>
      <vt:lpstr>2a. Use of Data: Time</vt:lpstr>
      <vt:lpstr>A. Assessment System</vt:lpstr>
      <vt:lpstr>3a. Unit: Who</vt:lpstr>
      <vt:lpstr>3b. Unit: Involvement</vt:lpstr>
      <vt:lpstr>3b. Unit: Involvement</vt:lpstr>
      <vt:lpstr>3b. Unit: Involvement</vt:lpstr>
      <vt:lpstr>Overview</vt:lpstr>
      <vt:lpstr>Overview</vt:lpstr>
      <vt:lpstr>B1. Data Collection, Analysis, and Evaluation</vt:lpstr>
      <vt:lpstr>B2. Data: Program &amp; Unit-wide</vt:lpstr>
      <vt:lpstr>B2. System for candidate complaints &amp; resolutions</vt:lpstr>
      <vt:lpstr>Overview</vt:lpstr>
      <vt:lpstr>Overview</vt:lpstr>
      <vt:lpstr>C1.Use of Data for Program Improvement (implemented)</vt:lpstr>
      <vt:lpstr>C2.Use of Data for Program Improvement (planned)</vt:lpstr>
      <vt:lpstr>C3: Use of data for avoidance of bias</vt:lpstr>
      <vt:lpstr>What’s next?</vt:lpstr>
      <vt:lpstr>PowerPoint Presentation</vt:lpstr>
      <vt:lpstr>Questions?</vt:lpstr>
    </vt:vector>
  </TitlesOfParts>
  <Company>Eastern Connecticut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System</dc:title>
  <dc:creator>Sudha Swaminathan</dc:creator>
  <cp:lastModifiedBy>Sudha Swaminathan</cp:lastModifiedBy>
  <cp:revision>43</cp:revision>
  <dcterms:created xsi:type="dcterms:W3CDTF">2016-11-12T22:18:43Z</dcterms:created>
  <dcterms:modified xsi:type="dcterms:W3CDTF">2016-11-13T14:36:21Z</dcterms:modified>
</cp:coreProperties>
</file>