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sldIdLst>
    <p:sldId id="898" r:id="rId5"/>
    <p:sldId id="1559" r:id="rId6"/>
    <p:sldId id="1452" r:id="rId7"/>
    <p:sldId id="826" r:id="rId8"/>
    <p:sldId id="1209" r:id="rId9"/>
    <p:sldId id="1816" r:id="rId10"/>
    <p:sldId id="1929" r:id="rId11"/>
    <p:sldId id="1930" r:id="rId12"/>
    <p:sldId id="1925" r:id="rId13"/>
    <p:sldId id="1906" r:id="rId14"/>
    <p:sldId id="1927" r:id="rId15"/>
    <p:sldId id="1926" r:id="rId16"/>
    <p:sldId id="256" r:id="rId17"/>
    <p:sldId id="1891"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CD264F-DA1D-F151-E5E5-F85AE7BE71F5}" name="Orcutt,Ashley R.(University Relations)" initials="ORR" userId="S::orcutta@easternct.edu::980ef625-a4ce-4176-8d1d-ff3c758fc7e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91A3"/>
    <a:srgbClr val="6DAFE3"/>
    <a:srgbClr val="25A6B1"/>
    <a:srgbClr val="012460"/>
    <a:srgbClr val="AB1735"/>
    <a:srgbClr val="A8A9AD"/>
    <a:srgbClr val="F4C14E"/>
    <a:srgbClr val="EEC75D"/>
    <a:srgbClr val="332C49"/>
    <a:srgbClr val="8951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tella,Kate M.(Fiscal Affairs)" userId="fdb2aecc-3dd5-47a1-a743-60d2b656bd79" providerId="ADAL" clId="{3978F4B9-4D85-4D79-95BD-98982D3BC53C}"/>
    <pc:docChg chg="undo custSel addSld delSld modSld sldOrd modNotesMaster">
      <pc:chgData name="Rotella,Kate M.(Fiscal Affairs)" userId="fdb2aecc-3dd5-47a1-a743-60d2b656bd79" providerId="ADAL" clId="{3978F4B9-4D85-4D79-95BD-98982D3BC53C}" dt="2025-04-22T13:24:42.081" v="1696" actId="14100"/>
      <pc:docMkLst>
        <pc:docMk/>
      </pc:docMkLst>
      <pc:sldChg chg="modNotes">
        <pc:chgData name="Rotella,Kate M.(Fiscal Affairs)" userId="fdb2aecc-3dd5-47a1-a743-60d2b656bd79" providerId="ADAL" clId="{3978F4B9-4D85-4D79-95BD-98982D3BC53C}" dt="2025-04-22T13:22:46.442" v="1691"/>
        <pc:sldMkLst>
          <pc:docMk/>
          <pc:sldMk cId="0" sldId="256"/>
        </pc:sldMkLst>
      </pc:sldChg>
      <pc:sldChg chg="del">
        <pc:chgData name="Rotella,Kate M.(Fiscal Affairs)" userId="fdb2aecc-3dd5-47a1-a743-60d2b656bd79" providerId="ADAL" clId="{3978F4B9-4D85-4D79-95BD-98982D3BC53C}" dt="2025-04-15T19:29:36.526" v="64" actId="2696"/>
        <pc:sldMkLst>
          <pc:docMk/>
          <pc:sldMk cId="3860167312" sldId="713"/>
        </pc:sldMkLst>
      </pc:sldChg>
      <pc:sldChg chg="del">
        <pc:chgData name="Rotella,Kate M.(Fiscal Affairs)" userId="fdb2aecc-3dd5-47a1-a743-60d2b656bd79" providerId="ADAL" clId="{3978F4B9-4D85-4D79-95BD-98982D3BC53C}" dt="2025-04-15T19:29:19.290" v="61" actId="2696"/>
        <pc:sldMkLst>
          <pc:docMk/>
          <pc:sldMk cId="3005258586" sldId="750"/>
        </pc:sldMkLst>
      </pc:sldChg>
      <pc:sldChg chg="del">
        <pc:chgData name="Rotella,Kate M.(Fiscal Affairs)" userId="fdb2aecc-3dd5-47a1-a743-60d2b656bd79" providerId="ADAL" clId="{3978F4B9-4D85-4D79-95BD-98982D3BC53C}" dt="2025-04-15T19:29:55.554" v="66" actId="2696"/>
        <pc:sldMkLst>
          <pc:docMk/>
          <pc:sldMk cId="3350437143" sldId="836"/>
        </pc:sldMkLst>
      </pc:sldChg>
      <pc:sldChg chg="del">
        <pc:chgData name="Rotella,Kate M.(Fiscal Affairs)" userId="fdb2aecc-3dd5-47a1-a743-60d2b656bd79" providerId="ADAL" clId="{3978F4B9-4D85-4D79-95BD-98982D3BC53C}" dt="2025-04-15T19:29:55.554" v="66" actId="2696"/>
        <pc:sldMkLst>
          <pc:docMk/>
          <pc:sldMk cId="2901714924" sldId="839"/>
        </pc:sldMkLst>
      </pc:sldChg>
      <pc:sldChg chg="del">
        <pc:chgData name="Rotella,Kate M.(Fiscal Affairs)" userId="fdb2aecc-3dd5-47a1-a743-60d2b656bd79" providerId="ADAL" clId="{3978F4B9-4D85-4D79-95BD-98982D3BC53C}" dt="2025-04-15T19:29:26.965" v="62" actId="2696"/>
        <pc:sldMkLst>
          <pc:docMk/>
          <pc:sldMk cId="3338233024" sldId="873"/>
        </pc:sldMkLst>
      </pc:sldChg>
      <pc:sldChg chg="modNotes">
        <pc:chgData name="Rotella,Kate M.(Fiscal Affairs)" userId="fdb2aecc-3dd5-47a1-a743-60d2b656bd79" providerId="ADAL" clId="{3978F4B9-4D85-4D79-95BD-98982D3BC53C}" dt="2025-04-22T13:22:46.442" v="1691"/>
        <pc:sldMkLst>
          <pc:docMk/>
          <pc:sldMk cId="1643883750" sldId="898"/>
        </pc:sldMkLst>
      </pc:sldChg>
      <pc:sldChg chg="del">
        <pc:chgData name="Rotella,Kate M.(Fiscal Affairs)" userId="fdb2aecc-3dd5-47a1-a743-60d2b656bd79" providerId="ADAL" clId="{3978F4B9-4D85-4D79-95BD-98982D3BC53C}" dt="2025-04-15T19:28:25.427" v="53" actId="2696"/>
        <pc:sldMkLst>
          <pc:docMk/>
          <pc:sldMk cId="1589011412" sldId="1014"/>
        </pc:sldMkLst>
      </pc:sldChg>
      <pc:sldChg chg="addSp modSp mod">
        <pc:chgData name="Rotella,Kate M.(Fiscal Affairs)" userId="fdb2aecc-3dd5-47a1-a743-60d2b656bd79" providerId="ADAL" clId="{3978F4B9-4D85-4D79-95BD-98982D3BC53C}" dt="2025-04-15T20:02:27.521" v="644" actId="14100"/>
        <pc:sldMkLst>
          <pc:docMk/>
          <pc:sldMk cId="545217610" sldId="1209"/>
        </pc:sldMkLst>
        <pc:spChg chg="mod">
          <ac:chgData name="Rotella,Kate M.(Fiscal Affairs)" userId="fdb2aecc-3dd5-47a1-a743-60d2b656bd79" providerId="ADAL" clId="{3978F4B9-4D85-4D79-95BD-98982D3BC53C}" dt="2025-04-15T20:01:45.621" v="641" actId="207"/>
          <ac:spMkLst>
            <pc:docMk/>
            <pc:sldMk cId="545217610" sldId="1209"/>
            <ac:spMk id="2" creationId="{0FBD2FFD-7A89-BD34-DAF5-69D6DC0A2A0E}"/>
          </ac:spMkLst>
        </pc:spChg>
        <pc:spChg chg="mod">
          <ac:chgData name="Rotella,Kate M.(Fiscal Affairs)" userId="fdb2aecc-3dd5-47a1-a743-60d2b656bd79" providerId="ADAL" clId="{3978F4B9-4D85-4D79-95BD-98982D3BC53C}" dt="2025-04-15T20:02:20.182" v="643" actId="207"/>
          <ac:spMkLst>
            <pc:docMk/>
            <pc:sldMk cId="545217610" sldId="1209"/>
            <ac:spMk id="16" creationId="{D3AD1B29-E7E3-0DE8-7E1F-19C20B0ECF78}"/>
          </ac:spMkLst>
        </pc:spChg>
        <pc:spChg chg="mod">
          <ac:chgData name="Rotella,Kate M.(Fiscal Affairs)" userId="fdb2aecc-3dd5-47a1-a743-60d2b656bd79" providerId="ADAL" clId="{3978F4B9-4D85-4D79-95BD-98982D3BC53C}" dt="2025-04-15T20:02:27.521" v="644" actId="14100"/>
          <ac:spMkLst>
            <pc:docMk/>
            <pc:sldMk cId="545217610" sldId="1209"/>
            <ac:spMk id="17" creationId="{40FEC2DF-7BAF-D41D-881A-A3F74894B5A8}"/>
          </ac:spMkLst>
        </pc:spChg>
        <pc:spChg chg="mod">
          <ac:chgData name="Rotella,Kate M.(Fiscal Affairs)" userId="fdb2aecc-3dd5-47a1-a743-60d2b656bd79" providerId="ADAL" clId="{3978F4B9-4D85-4D79-95BD-98982D3BC53C}" dt="2025-04-15T20:02:01.409" v="642" actId="207"/>
          <ac:spMkLst>
            <pc:docMk/>
            <pc:sldMk cId="545217610" sldId="1209"/>
            <ac:spMk id="19" creationId="{8143BB0E-D8EB-3968-E508-1ECB6FD75E9B}"/>
          </ac:spMkLst>
        </pc:spChg>
        <pc:spChg chg="mod">
          <ac:chgData name="Rotella,Kate M.(Fiscal Affairs)" userId="fdb2aecc-3dd5-47a1-a743-60d2b656bd79" providerId="ADAL" clId="{3978F4B9-4D85-4D79-95BD-98982D3BC53C}" dt="2025-04-15T20:02:01.409" v="642" actId="207"/>
          <ac:spMkLst>
            <pc:docMk/>
            <pc:sldMk cId="545217610" sldId="1209"/>
            <ac:spMk id="20" creationId="{E164F450-B714-1247-666D-FDE3A0B70260}"/>
          </ac:spMkLst>
        </pc:spChg>
        <pc:spChg chg="mod">
          <ac:chgData name="Rotella,Kate M.(Fiscal Affairs)" userId="fdb2aecc-3dd5-47a1-a743-60d2b656bd79" providerId="ADAL" clId="{3978F4B9-4D85-4D79-95BD-98982D3BC53C}" dt="2025-04-15T20:01:23.331" v="640" actId="207"/>
          <ac:spMkLst>
            <pc:docMk/>
            <pc:sldMk cId="545217610" sldId="1209"/>
            <ac:spMk id="22" creationId="{56ECD27E-33CE-FF89-921E-58B584F827D4}"/>
          </ac:spMkLst>
        </pc:spChg>
        <pc:spChg chg="mod">
          <ac:chgData name="Rotella,Kate M.(Fiscal Affairs)" userId="fdb2aecc-3dd5-47a1-a743-60d2b656bd79" providerId="ADAL" clId="{3978F4B9-4D85-4D79-95BD-98982D3BC53C}" dt="2025-04-15T20:01:23.331" v="640" actId="207"/>
          <ac:spMkLst>
            <pc:docMk/>
            <pc:sldMk cId="545217610" sldId="1209"/>
            <ac:spMk id="23" creationId="{3DCBE2A2-C58F-3DA6-7695-C4BF7ABA81FD}"/>
          </ac:spMkLst>
        </pc:spChg>
        <pc:grpChg chg="mod">
          <ac:chgData name="Rotella,Kate M.(Fiscal Affairs)" userId="fdb2aecc-3dd5-47a1-a743-60d2b656bd79" providerId="ADAL" clId="{3978F4B9-4D85-4D79-95BD-98982D3BC53C}" dt="2025-04-15T20:02:20.182" v="643" actId="207"/>
          <ac:grpSpMkLst>
            <pc:docMk/>
            <pc:sldMk cId="545217610" sldId="1209"/>
            <ac:grpSpMk id="8" creationId="{0195AD81-BFEF-8FB0-25D1-D6EF0935F145}"/>
          </ac:grpSpMkLst>
        </pc:grpChg>
        <pc:grpChg chg="mod">
          <ac:chgData name="Rotella,Kate M.(Fiscal Affairs)" userId="fdb2aecc-3dd5-47a1-a743-60d2b656bd79" providerId="ADAL" clId="{3978F4B9-4D85-4D79-95BD-98982D3BC53C}" dt="2025-04-15T20:02:01.409" v="642" actId="207"/>
          <ac:grpSpMkLst>
            <pc:docMk/>
            <pc:sldMk cId="545217610" sldId="1209"/>
            <ac:grpSpMk id="18" creationId="{8EF105CF-C400-9C3F-D8B4-197820D82AE8}"/>
          </ac:grpSpMkLst>
        </pc:grpChg>
        <pc:grpChg chg="mod">
          <ac:chgData name="Rotella,Kate M.(Fiscal Affairs)" userId="fdb2aecc-3dd5-47a1-a743-60d2b656bd79" providerId="ADAL" clId="{3978F4B9-4D85-4D79-95BD-98982D3BC53C}" dt="2025-04-15T20:01:23.331" v="640" actId="207"/>
          <ac:grpSpMkLst>
            <pc:docMk/>
            <pc:sldMk cId="545217610" sldId="1209"/>
            <ac:grpSpMk id="21" creationId="{45994D8A-C9D7-D3A5-1E19-829675110A11}"/>
          </ac:grpSpMkLst>
        </pc:grpChg>
        <pc:picChg chg="add mod">
          <ac:chgData name="Rotella,Kate M.(Fiscal Affairs)" userId="fdb2aecc-3dd5-47a1-a743-60d2b656bd79" providerId="ADAL" clId="{3978F4B9-4D85-4D79-95BD-98982D3BC53C}" dt="2025-04-15T20:00:43.395" v="636" actId="1076"/>
          <ac:picMkLst>
            <pc:docMk/>
            <pc:sldMk cId="545217610" sldId="1209"/>
            <ac:picMk id="5" creationId="{E07A4051-4EFD-2BE1-66E9-8E1FB30AA805}"/>
          </ac:picMkLst>
        </pc:picChg>
        <pc:picChg chg="add mod">
          <ac:chgData name="Rotella,Kate M.(Fiscal Affairs)" userId="fdb2aecc-3dd5-47a1-a743-60d2b656bd79" providerId="ADAL" clId="{3978F4B9-4D85-4D79-95BD-98982D3BC53C}" dt="2025-04-15T20:00:50.254" v="639" actId="1076"/>
          <ac:picMkLst>
            <pc:docMk/>
            <pc:sldMk cId="545217610" sldId="1209"/>
            <ac:picMk id="6" creationId="{45121889-213A-EBE0-60F2-A81A684E9EAF}"/>
          </ac:picMkLst>
        </pc:picChg>
        <pc:picChg chg="add mod">
          <ac:chgData name="Rotella,Kate M.(Fiscal Affairs)" userId="fdb2aecc-3dd5-47a1-a743-60d2b656bd79" providerId="ADAL" clId="{3978F4B9-4D85-4D79-95BD-98982D3BC53C}" dt="2025-04-15T20:00:01.324" v="628" actId="1076"/>
          <ac:picMkLst>
            <pc:docMk/>
            <pc:sldMk cId="545217610" sldId="1209"/>
            <ac:picMk id="7" creationId="{91056D18-1185-4FB9-BC66-84932902D947}"/>
          </ac:picMkLst>
        </pc:picChg>
        <pc:picChg chg="add mod">
          <ac:chgData name="Rotella,Kate M.(Fiscal Affairs)" userId="fdb2aecc-3dd5-47a1-a743-60d2b656bd79" providerId="ADAL" clId="{3978F4B9-4D85-4D79-95BD-98982D3BC53C}" dt="2025-04-15T20:00:38.996" v="635" actId="1076"/>
          <ac:picMkLst>
            <pc:docMk/>
            <pc:sldMk cId="545217610" sldId="1209"/>
            <ac:picMk id="9" creationId="{2D8D1164-CE73-B80F-A890-98837A3225C1}"/>
          </ac:picMkLst>
        </pc:picChg>
      </pc:sldChg>
      <pc:sldChg chg="del">
        <pc:chgData name="Rotella,Kate M.(Fiscal Affairs)" userId="fdb2aecc-3dd5-47a1-a743-60d2b656bd79" providerId="ADAL" clId="{3978F4B9-4D85-4D79-95BD-98982D3BC53C}" dt="2025-04-15T19:29:33.038" v="63" actId="2696"/>
        <pc:sldMkLst>
          <pc:docMk/>
          <pc:sldMk cId="4028528577" sldId="1340"/>
        </pc:sldMkLst>
      </pc:sldChg>
      <pc:sldChg chg="del">
        <pc:chgData name="Rotella,Kate M.(Fiscal Affairs)" userId="fdb2aecc-3dd5-47a1-a743-60d2b656bd79" providerId="ADAL" clId="{3978F4B9-4D85-4D79-95BD-98982D3BC53C}" dt="2025-04-15T19:28:51.512" v="58" actId="2696"/>
        <pc:sldMkLst>
          <pc:docMk/>
          <pc:sldMk cId="3025431102" sldId="1344"/>
        </pc:sldMkLst>
      </pc:sldChg>
      <pc:sldChg chg="modSp mod">
        <pc:chgData name="Rotella,Kate M.(Fiscal Affairs)" userId="fdb2aecc-3dd5-47a1-a743-60d2b656bd79" providerId="ADAL" clId="{3978F4B9-4D85-4D79-95BD-98982D3BC53C}" dt="2025-04-15T19:43:06.344" v="607" actId="20577"/>
        <pc:sldMkLst>
          <pc:docMk/>
          <pc:sldMk cId="1535939086" sldId="1452"/>
        </pc:sldMkLst>
        <pc:graphicFrameChg chg="mod modGraphic">
          <ac:chgData name="Rotella,Kate M.(Fiscal Affairs)" userId="fdb2aecc-3dd5-47a1-a743-60d2b656bd79" providerId="ADAL" clId="{3978F4B9-4D85-4D79-95BD-98982D3BC53C}" dt="2025-04-15T19:43:06.344" v="607" actId="20577"/>
          <ac:graphicFrameMkLst>
            <pc:docMk/>
            <pc:sldMk cId="1535939086" sldId="1452"/>
            <ac:graphicFrameMk id="2" creationId="{9178883E-6373-04DA-BE45-47E97176E5EA}"/>
          </ac:graphicFrameMkLst>
        </pc:graphicFrameChg>
      </pc:sldChg>
      <pc:sldChg chg="del">
        <pc:chgData name="Rotella,Kate M.(Fiscal Affairs)" userId="fdb2aecc-3dd5-47a1-a743-60d2b656bd79" providerId="ADAL" clId="{3978F4B9-4D85-4D79-95BD-98982D3BC53C}" dt="2025-04-15T19:29:12.489" v="60" actId="2696"/>
        <pc:sldMkLst>
          <pc:docMk/>
          <pc:sldMk cId="221340645" sldId="1462"/>
        </pc:sldMkLst>
      </pc:sldChg>
      <pc:sldChg chg="del">
        <pc:chgData name="Rotella,Kate M.(Fiscal Affairs)" userId="fdb2aecc-3dd5-47a1-a743-60d2b656bd79" providerId="ADAL" clId="{3978F4B9-4D85-4D79-95BD-98982D3BC53C}" dt="2025-04-15T19:29:55.554" v="66" actId="2696"/>
        <pc:sldMkLst>
          <pc:docMk/>
          <pc:sldMk cId="2301651565" sldId="1474"/>
        </pc:sldMkLst>
      </pc:sldChg>
      <pc:sldChg chg="del">
        <pc:chgData name="Rotella,Kate M.(Fiscal Affairs)" userId="fdb2aecc-3dd5-47a1-a743-60d2b656bd79" providerId="ADAL" clId="{3978F4B9-4D85-4D79-95BD-98982D3BC53C}" dt="2025-04-15T19:29:02.077" v="59" actId="2696"/>
        <pc:sldMkLst>
          <pc:docMk/>
          <pc:sldMk cId="2325267112" sldId="1544"/>
        </pc:sldMkLst>
      </pc:sldChg>
      <pc:sldChg chg="modNotes">
        <pc:chgData name="Rotella,Kate M.(Fiscal Affairs)" userId="fdb2aecc-3dd5-47a1-a743-60d2b656bd79" providerId="ADAL" clId="{3978F4B9-4D85-4D79-95BD-98982D3BC53C}" dt="2025-04-22T13:22:46.442" v="1691"/>
        <pc:sldMkLst>
          <pc:docMk/>
          <pc:sldMk cId="590235204" sldId="1559"/>
        </pc:sldMkLst>
      </pc:sldChg>
      <pc:sldChg chg="modSp mod ord">
        <pc:chgData name="Rotella,Kate M.(Fiscal Affairs)" userId="fdb2aecc-3dd5-47a1-a743-60d2b656bd79" providerId="ADAL" clId="{3978F4B9-4D85-4D79-95BD-98982D3BC53C}" dt="2025-04-15T19:58:39.218" v="611"/>
        <pc:sldMkLst>
          <pc:docMk/>
          <pc:sldMk cId="1251814272" sldId="1675"/>
        </pc:sldMkLst>
        <pc:picChg chg="mod">
          <ac:chgData name="Rotella,Kate M.(Fiscal Affairs)" userId="fdb2aecc-3dd5-47a1-a743-60d2b656bd79" providerId="ADAL" clId="{3978F4B9-4D85-4D79-95BD-98982D3BC53C}" dt="2025-04-15T19:30:15.132" v="90" actId="1036"/>
          <ac:picMkLst>
            <pc:docMk/>
            <pc:sldMk cId="1251814272" sldId="1675"/>
            <ac:picMk id="4" creationId="{A6B52291-A834-30D9-49F2-ECB6AEB357D0}"/>
          </ac:picMkLst>
        </pc:picChg>
        <pc:picChg chg="mod">
          <ac:chgData name="Rotella,Kate M.(Fiscal Affairs)" userId="fdb2aecc-3dd5-47a1-a743-60d2b656bd79" providerId="ADAL" clId="{3978F4B9-4D85-4D79-95BD-98982D3BC53C}" dt="2025-04-15T19:30:19.949" v="117" actId="1036"/>
          <ac:picMkLst>
            <pc:docMk/>
            <pc:sldMk cId="1251814272" sldId="1675"/>
            <ac:picMk id="6" creationId="{7F94FE06-1575-7B0C-F890-C487C06A1E8E}"/>
          </ac:picMkLst>
        </pc:picChg>
        <pc:picChg chg="mod">
          <ac:chgData name="Rotella,Kate M.(Fiscal Affairs)" userId="fdb2aecc-3dd5-47a1-a743-60d2b656bd79" providerId="ADAL" clId="{3978F4B9-4D85-4D79-95BD-98982D3BC53C}" dt="2025-04-15T19:30:23.308" v="134" actId="1035"/>
          <ac:picMkLst>
            <pc:docMk/>
            <pc:sldMk cId="1251814272" sldId="1675"/>
            <ac:picMk id="7" creationId="{6E54ED40-B082-C91B-0CEE-5EEC2EFBB1C0}"/>
          </ac:picMkLst>
        </pc:picChg>
        <pc:picChg chg="mod">
          <ac:chgData name="Rotella,Kate M.(Fiscal Affairs)" userId="fdb2aecc-3dd5-47a1-a743-60d2b656bd79" providerId="ADAL" clId="{3978F4B9-4D85-4D79-95BD-98982D3BC53C}" dt="2025-04-15T19:30:29.472" v="158" actId="1035"/>
          <ac:picMkLst>
            <pc:docMk/>
            <pc:sldMk cId="1251814272" sldId="1675"/>
            <ac:picMk id="8" creationId="{CAA4F388-E3DA-7B0C-4A6E-51BD30F1655A}"/>
          </ac:picMkLst>
        </pc:picChg>
      </pc:sldChg>
      <pc:sldChg chg="del">
        <pc:chgData name="Rotella,Kate M.(Fiscal Affairs)" userId="fdb2aecc-3dd5-47a1-a743-60d2b656bd79" providerId="ADAL" clId="{3978F4B9-4D85-4D79-95BD-98982D3BC53C}" dt="2025-04-15T19:27:45.871" v="29" actId="2696"/>
        <pc:sldMkLst>
          <pc:docMk/>
          <pc:sldMk cId="961469483" sldId="1724"/>
        </pc:sldMkLst>
      </pc:sldChg>
      <pc:sldChg chg="delSp modSp mod">
        <pc:chgData name="Rotella,Kate M.(Fiscal Affairs)" userId="fdb2aecc-3dd5-47a1-a743-60d2b656bd79" providerId="ADAL" clId="{3978F4B9-4D85-4D79-95BD-98982D3BC53C}" dt="2025-04-15T19:28:35.668" v="57"/>
        <pc:sldMkLst>
          <pc:docMk/>
          <pc:sldMk cId="2238695371" sldId="1790"/>
        </pc:sldMkLst>
        <pc:spChg chg="del mod">
          <ac:chgData name="Rotella,Kate M.(Fiscal Affairs)" userId="fdb2aecc-3dd5-47a1-a743-60d2b656bd79" providerId="ADAL" clId="{3978F4B9-4D85-4D79-95BD-98982D3BC53C}" dt="2025-04-15T19:28:35.668" v="57"/>
          <ac:spMkLst>
            <pc:docMk/>
            <pc:sldMk cId="2238695371" sldId="1790"/>
            <ac:spMk id="2" creationId="{2121B9AE-01A0-E7BA-20BE-75A418F94991}"/>
          </ac:spMkLst>
        </pc:spChg>
      </pc:sldChg>
      <pc:sldChg chg="delSp modSp mod">
        <pc:chgData name="Rotella,Kate M.(Fiscal Affairs)" userId="fdb2aecc-3dd5-47a1-a743-60d2b656bd79" providerId="ADAL" clId="{3978F4B9-4D85-4D79-95BD-98982D3BC53C}" dt="2025-04-15T19:27:21.686" v="28" actId="478"/>
        <pc:sldMkLst>
          <pc:docMk/>
          <pc:sldMk cId="4274753901" sldId="1816"/>
        </pc:sldMkLst>
        <pc:spChg chg="del mod">
          <ac:chgData name="Rotella,Kate M.(Fiscal Affairs)" userId="fdb2aecc-3dd5-47a1-a743-60d2b656bd79" providerId="ADAL" clId="{3978F4B9-4D85-4D79-95BD-98982D3BC53C}" dt="2025-04-15T19:27:20.588" v="27"/>
          <ac:spMkLst>
            <pc:docMk/>
            <pc:sldMk cId="4274753901" sldId="1816"/>
            <ac:spMk id="3" creationId="{AA2D15EA-A6EE-F695-2DAE-136731190B49}"/>
          </ac:spMkLst>
        </pc:spChg>
        <pc:spChg chg="del mod">
          <ac:chgData name="Rotella,Kate M.(Fiscal Affairs)" userId="fdb2aecc-3dd5-47a1-a743-60d2b656bd79" providerId="ADAL" clId="{3978F4B9-4D85-4D79-95BD-98982D3BC53C}" dt="2025-04-15T19:27:20.587" v="25"/>
          <ac:spMkLst>
            <pc:docMk/>
            <pc:sldMk cId="4274753901" sldId="1816"/>
            <ac:spMk id="6" creationId="{8D26325A-F393-EB9D-1E80-E2287CCFEAD4}"/>
          </ac:spMkLst>
        </pc:spChg>
        <pc:picChg chg="del">
          <ac:chgData name="Rotella,Kate M.(Fiscal Affairs)" userId="fdb2aecc-3dd5-47a1-a743-60d2b656bd79" providerId="ADAL" clId="{3978F4B9-4D85-4D79-95BD-98982D3BC53C}" dt="2025-04-15T19:27:21.686" v="28" actId="478"/>
          <ac:picMkLst>
            <pc:docMk/>
            <pc:sldMk cId="4274753901" sldId="1816"/>
            <ac:picMk id="4" creationId="{50F2D105-CED1-84D7-EEBA-A5D6B01F0C59}"/>
          </ac:picMkLst>
        </pc:picChg>
        <pc:picChg chg="del">
          <ac:chgData name="Rotella,Kate M.(Fiscal Affairs)" userId="fdb2aecc-3dd5-47a1-a743-60d2b656bd79" providerId="ADAL" clId="{3978F4B9-4D85-4D79-95BD-98982D3BC53C}" dt="2025-04-15T19:27:20.586" v="23" actId="478"/>
          <ac:picMkLst>
            <pc:docMk/>
            <pc:sldMk cId="4274753901" sldId="1816"/>
            <ac:picMk id="5" creationId="{39879AF3-3AD4-F22C-3C20-587DA70F62EE}"/>
          </ac:picMkLst>
        </pc:picChg>
      </pc:sldChg>
      <pc:sldChg chg="del">
        <pc:chgData name="Rotella,Kate M.(Fiscal Affairs)" userId="fdb2aecc-3dd5-47a1-a743-60d2b656bd79" providerId="ADAL" clId="{3978F4B9-4D85-4D79-95BD-98982D3BC53C}" dt="2025-04-15T19:26:38.500" v="2" actId="2696"/>
        <pc:sldMkLst>
          <pc:docMk/>
          <pc:sldMk cId="1449871698" sldId="1820"/>
        </pc:sldMkLst>
      </pc:sldChg>
      <pc:sldChg chg="delSp modSp mod modNotes">
        <pc:chgData name="Rotella,Kate M.(Fiscal Affairs)" userId="fdb2aecc-3dd5-47a1-a743-60d2b656bd79" providerId="ADAL" clId="{3978F4B9-4D85-4D79-95BD-98982D3BC53C}" dt="2025-04-22T13:22:46.442" v="1691"/>
        <pc:sldMkLst>
          <pc:docMk/>
          <pc:sldMk cId="669803625" sldId="1891"/>
        </pc:sldMkLst>
        <pc:spChg chg="del">
          <ac:chgData name="Rotella,Kate M.(Fiscal Affairs)" userId="fdb2aecc-3dd5-47a1-a743-60d2b656bd79" providerId="ADAL" clId="{3978F4B9-4D85-4D79-95BD-98982D3BC53C}" dt="2025-04-15T19:28:07.683" v="33" actId="478"/>
          <ac:spMkLst>
            <pc:docMk/>
            <pc:sldMk cId="669803625" sldId="1891"/>
            <ac:spMk id="4" creationId="{BDD5C5BB-9E88-4EAC-A7D1-6F8D93FA9362}"/>
          </ac:spMkLst>
        </pc:spChg>
        <pc:spChg chg="mod">
          <ac:chgData name="Rotella,Kate M.(Fiscal Affairs)" userId="fdb2aecc-3dd5-47a1-a743-60d2b656bd79" providerId="ADAL" clId="{3978F4B9-4D85-4D79-95BD-98982D3BC53C}" dt="2025-04-16T12:28:08.506" v="651" actId="20577"/>
          <ac:spMkLst>
            <pc:docMk/>
            <pc:sldMk cId="669803625" sldId="1891"/>
            <ac:spMk id="10" creationId="{00000000-0000-0000-0000-000000000000}"/>
          </ac:spMkLst>
        </pc:spChg>
        <pc:picChg chg="del">
          <ac:chgData name="Rotella,Kate M.(Fiscal Affairs)" userId="fdb2aecc-3dd5-47a1-a743-60d2b656bd79" providerId="ADAL" clId="{3978F4B9-4D85-4D79-95BD-98982D3BC53C}" dt="2025-04-15T19:28:04.262" v="30" actId="478"/>
          <ac:picMkLst>
            <pc:docMk/>
            <pc:sldMk cId="669803625" sldId="1891"/>
            <ac:picMk id="7" creationId="{5BE611E1-28C8-4F91-B30E-1447795A7F6D}"/>
          </ac:picMkLst>
        </pc:picChg>
        <pc:picChg chg="del">
          <ac:chgData name="Rotella,Kate M.(Fiscal Affairs)" userId="fdb2aecc-3dd5-47a1-a743-60d2b656bd79" providerId="ADAL" clId="{3978F4B9-4D85-4D79-95BD-98982D3BC53C}" dt="2025-04-15T19:28:06.178" v="32" actId="478"/>
          <ac:picMkLst>
            <pc:docMk/>
            <pc:sldMk cId="669803625" sldId="1891"/>
            <ac:picMk id="8" creationId="{78066BFE-6A4F-4001-8A76-9A240499E09D}"/>
          </ac:picMkLst>
        </pc:picChg>
        <pc:picChg chg="del">
          <ac:chgData name="Rotella,Kate M.(Fiscal Affairs)" userId="fdb2aecc-3dd5-47a1-a743-60d2b656bd79" providerId="ADAL" clId="{3978F4B9-4D85-4D79-95BD-98982D3BC53C}" dt="2025-04-15T19:28:05.380" v="31" actId="478"/>
          <ac:picMkLst>
            <pc:docMk/>
            <pc:sldMk cId="669803625" sldId="1891"/>
            <ac:picMk id="12" creationId="{290CDF52-562E-4616-9E5C-DC54A3EEF24A}"/>
          </ac:picMkLst>
        </pc:picChg>
      </pc:sldChg>
      <pc:sldChg chg="del">
        <pc:chgData name="Rotella,Kate M.(Fiscal Affairs)" userId="fdb2aecc-3dd5-47a1-a743-60d2b656bd79" providerId="ADAL" clId="{3978F4B9-4D85-4D79-95BD-98982D3BC53C}" dt="2025-04-15T19:29:46.179" v="65" actId="2696"/>
        <pc:sldMkLst>
          <pc:docMk/>
          <pc:sldMk cId="2021011775" sldId="1925"/>
        </pc:sldMkLst>
      </pc:sldChg>
      <pc:sldChg chg="modSp mod">
        <pc:chgData name="Rotella,Kate M.(Fiscal Affairs)" userId="fdb2aecc-3dd5-47a1-a743-60d2b656bd79" providerId="ADAL" clId="{3978F4B9-4D85-4D79-95BD-98982D3BC53C}" dt="2025-04-16T12:21:33.598" v="648" actId="207"/>
        <pc:sldMkLst>
          <pc:docMk/>
          <pc:sldMk cId="3839667140" sldId="1925"/>
        </pc:sldMkLst>
        <pc:spChg chg="mod">
          <ac:chgData name="Rotella,Kate M.(Fiscal Affairs)" userId="fdb2aecc-3dd5-47a1-a743-60d2b656bd79" providerId="ADAL" clId="{3978F4B9-4D85-4D79-95BD-98982D3BC53C}" dt="2025-04-16T12:21:28.855" v="647" actId="207"/>
          <ac:spMkLst>
            <pc:docMk/>
            <pc:sldMk cId="3839667140" sldId="1925"/>
            <ac:spMk id="5" creationId="{1EAD0FF6-D102-E634-D7F8-674BD7407C2B}"/>
          </ac:spMkLst>
        </pc:spChg>
        <pc:spChg chg="mod">
          <ac:chgData name="Rotella,Kate M.(Fiscal Affairs)" userId="fdb2aecc-3dd5-47a1-a743-60d2b656bd79" providerId="ADAL" clId="{3978F4B9-4D85-4D79-95BD-98982D3BC53C}" dt="2025-04-16T12:21:33.598" v="648" actId="207"/>
          <ac:spMkLst>
            <pc:docMk/>
            <pc:sldMk cId="3839667140" sldId="1925"/>
            <ac:spMk id="6" creationId="{94909102-1501-C620-8E78-5BB449271B2A}"/>
          </ac:spMkLst>
        </pc:spChg>
      </pc:sldChg>
      <pc:sldChg chg="modSp mod">
        <pc:chgData name="Rotella,Kate M.(Fiscal Affairs)" userId="fdb2aecc-3dd5-47a1-a743-60d2b656bd79" providerId="ADAL" clId="{3978F4B9-4D85-4D79-95BD-98982D3BC53C}" dt="2025-04-16T12:25:03.528" v="649" actId="207"/>
        <pc:sldMkLst>
          <pc:docMk/>
          <pc:sldMk cId="4183871659" sldId="1927"/>
        </pc:sldMkLst>
        <pc:spChg chg="mod">
          <ac:chgData name="Rotella,Kate M.(Fiscal Affairs)" userId="fdb2aecc-3dd5-47a1-a743-60d2b656bd79" providerId="ADAL" clId="{3978F4B9-4D85-4D79-95BD-98982D3BC53C}" dt="2025-04-16T12:25:03.528" v="649" actId="207"/>
          <ac:spMkLst>
            <pc:docMk/>
            <pc:sldMk cId="4183871659" sldId="1927"/>
            <ac:spMk id="3" creationId="{A5F8B8E4-2556-17DD-A0B1-28A1655E04A1}"/>
          </ac:spMkLst>
        </pc:spChg>
      </pc:sldChg>
      <pc:sldChg chg="addSp modSp new del mod">
        <pc:chgData name="Rotella,Kate M.(Fiscal Affairs)" userId="fdb2aecc-3dd5-47a1-a743-60d2b656bd79" providerId="ADAL" clId="{3978F4B9-4D85-4D79-95BD-98982D3BC53C}" dt="2025-04-21T18:50:36.442" v="1599" actId="47"/>
        <pc:sldMkLst>
          <pc:docMk/>
          <pc:sldMk cId="3553610336" sldId="1928"/>
        </pc:sldMkLst>
        <pc:spChg chg="add mod">
          <ac:chgData name="Rotella,Kate M.(Fiscal Affairs)" userId="fdb2aecc-3dd5-47a1-a743-60d2b656bd79" providerId="ADAL" clId="{3978F4B9-4D85-4D79-95BD-98982D3BC53C}" dt="2025-04-16T15:32:56.169" v="734" actId="20577"/>
          <ac:spMkLst>
            <pc:docMk/>
            <pc:sldMk cId="3553610336" sldId="1928"/>
            <ac:spMk id="2" creationId="{5622E4E1-9FCD-3E48-6822-F6B86C80B8FF}"/>
          </ac:spMkLst>
        </pc:spChg>
      </pc:sldChg>
      <pc:sldChg chg="addSp delSp modSp add mod">
        <pc:chgData name="Rotella,Kate M.(Fiscal Affairs)" userId="fdb2aecc-3dd5-47a1-a743-60d2b656bd79" providerId="ADAL" clId="{3978F4B9-4D85-4D79-95BD-98982D3BC53C}" dt="2025-04-22T13:24:42.081" v="1696" actId="14100"/>
        <pc:sldMkLst>
          <pc:docMk/>
          <pc:sldMk cId="4063654030" sldId="1929"/>
        </pc:sldMkLst>
        <pc:spChg chg="mod">
          <ac:chgData name="Rotella,Kate M.(Fiscal Affairs)" userId="fdb2aecc-3dd5-47a1-a743-60d2b656bd79" providerId="ADAL" clId="{3978F4B9-4D85-4D79-95BD-98982D3BC53C}" dt="2025-04-21T19:06:22.465" v="1630" actId="1076"/>
          <ac:spMkLst>
            <pc:docMk/>
            <pc:sldMk cId="4063654030" sldId="1929"/>
            <ac:spMk id="3" creationId="{B39DE59A-816C-68F2-9235-20E43932996F}"/>
          </ac:spMkLst>
        </pc:spChg>
        <pc:graphicFrameChg chg="mod modGraphic">
          <ac:chgData name="Rotella,Kate M.(Fiscal Affairs)" userId="fdb2aecc-3dd5-47a1-a743-60d2b656bd79" providerId="ADAL" clId="{3978F4B9-4D85-4D79-95BD-98982D3BC53C}" dt="2025-04-21T20:11:53.684" v="1690" actId="26606"/>
          <ac:graphicFrameMkLst>
            <pc:docMk/>
            <pc:sldMk cId="4063654030" sldId="1929"/>
            <ac:graphicFrameMk id="5" creationId="{A0FE438F-582E-41FA-C47F-985174F4923C}"/>
          </ac:graphicFrameMkLst>
        </pc:graphicFrameChg>
        <pc:picChg chg="del">
          <ac:chgData name="Rotella,Kate M.(Fiscal Affairs)" userId="fdb2aecc-3dd5-47a1-a743-60d2b656bd79" providerId="ADAL" clId="{3978F4B9-4D85-4D79-95BD-98982D3BC53C}" dt="2025-04-21T18:50:42.019" v="1600" actId="478"/>
          <ac:picMkLst>
            <pc:docMk/>
            <pc:sldMk cId="4063654030" sldId="1929"/>
            <ac:picMk id="2" creationId="{902B9865-6B74-687E-D288-56A4EAEAB886}"/>
          </ac:picMkLst>
        </pc:picChg>
        <pc:picChg chg="add mod">
          <ac:chgData name="Rotella,Kate M.(Fiscal Affairs)" userId="fdb2aecc-3dd5-47a1-a743-60d2b656bd79" providerId="ADAL" clId="{3978F4B9-4D85-4D79-95BD-98982D3BC53C}" dt="2025-04-21T19:16:45.978" v="1676" actId="692"/>
          <ac:picMkLst>
            <pc:docMk/>
            <pc:sldMk cId="4063654030" sldId="1929"/>
            <ac:picMk id="6" creationId="{E369F2D1-524D-E6DB-95C1-833DF5223738}"/>
          </ac:picMkLst>
        </pc:picChg>
        <pc:picChg chg="add mod">
          <ac:chgData name="Rotella,Kate M.(Fiscal Affairs)" userId="fdb2aecc-3dd5-47a1-a743-60d2b656bd79" providerId="ADAL" clId="{3978F4B9-4D85-4D79-95BD-98982D3BC53C}" dt="2025-04-21T19:07:03.820" v="1639" actId="1076"/>
          <ac:picMkLst>
            <pc:docMk/>
            <pc:sldMk cId="4063654030" sldId="1929"/>
            <ac:picMk id="8" creationId="{3927A18C-9242-2F2B-4714-1C8A7E6850DF}"/>
          </ac:picMkLst>
        </pc:picChg>
        <pc:picChg chg="add mod">
          <ac:chgData name="Rotella,Kate M.(Fiscal Affairs)" userId="fdb2aecc-3dd5-47a1-a743-60d2b656bd79" providerId="ADAL" clId="{3978F4B9-4D85-4D79-95BD-98982D3BC53C}" dt="2025-04-21T20:11:53.684" v="1690" actId="26606"/>
          <ac:picMkLst>
            <pc:docMk/>
            <pc:sldMk cId="4063654030" sldId="1929"/>
            <ac:picMk id="10" creationId="{72761AED-F85A-5BF2-8EA0-DDCE349F10FD}"/>
          </ac:picMkLst>
        </pc:picChg>
        <pc:picChg chg="add mod">
          <ac:chgData name="Rotella,Kate M.(Fiscal Affairs)" userId="fdb2aecc-3dd5-47a1-a743-60d2b656bd79" providerId="ADAL" clId="{3978F4B9-4D85-4D79-95BD-98982D3BC53C}" dt="2025-04-22T13:24:11.445" v="1693" actId="1076"/>
          <ac:picMkLst>
            <pc:docMk/>
            <pc:sldMk cId="4063654030" sldId="1929"/>
            <ac:picMk id="12" creationId="{8A50D48A-E203-2D37-AC27-93FCD66EB214}"/>
          </ac:picMkLst>
        </pc:picChg>
        <pc:picChg chg="add mod">
          <ac:chgData name="Rotella,Kate M.(Fiscal Affairs)" userId="fdb2aecc-3dd5-47a1-a743-60d2b656bd79" providerId="ADAL" clId="{3978F4B9-4D85-4D79-95BD-98982D3BC53C}" dt="2025-04-22T13:24:19.616" v="1694" actId="1076"/>
          <ac:picMkLst>
            <pc:docMk/>
            <pc:sldMk cId="4063654030" sldId="1929"/>
            <ac:picMk id="14" creationId="{852A6438-B42E-59AD-AB30-61F8439013C4}"/>
          </ac:picMkLst>
        </pc:picChg>
        <pc:picChg chg="add mod">
          <ac:chgData name="Rotella,Kate M.(Fiscal Affairs)" userId="fdb2aecc-3dd5-47a1-a743-60d2b656bd79" providerId="ADAL" clId="{3978F4B9-4D85-4D79-95BD-98982D3BC53C}" dt="2025-04-22T13:24:42.081" v="1696" actId="14100"/>
          <ac:picMkLst>
            <pc:docMk/>
            <pc:sldMk cId="4063654030" sldId="1929"/>
            <ac:picMk id="16" creationId="{8146CD66-0A1C-AAF5-DE38-93AFA3BACF8A}"/>
          </ac:picMkLst>
        </pc:picChg>
        <pc:picChg chg="add mod">
          <ac:chgData name="Rotella,Kate M.(Fiscal Affairs)" userId="fdb2aecc-3dd5-47a1-a743-60d2b656bd79" providerId="ADAL" clId="{3978F4B9-4D85-4D79-95BD-98982D3BC53C}" dt="2025-04-21T19:20:13.320" v="1684" actId="207"/>
          <ac:picMkLst>
            <pc:docMk/>
            <pc:sldMk cId="4063654030" sldId="1929"/>
            <ac:picMk id="18" creationId="{65155A61-49E0-5E26-F6E3-D9344B798B77}"/>
          </ac:picMkLst>
        </pc:picChg>
      </pc:sldChg>
      <pc:sldChg chg="addSp delSp modSp add mod ord">
        <pc:chgData name="Rotella,Kate M.(Fiscal Affairs)" userId="fdb2aecc-3dd5-47a1-a743-60d2b656bd79" providerId="ADAL" clId="{3978F4B9-4D85-4D79-95BD-98982D3BC53C}" dt="2025-04-22T13:23:46.429" v="1692" actId="20577"/>
        <pc:sldMkLst>
          <pc:docMk/>
          <pc:sldMk cId="90473762" sldId="1930"/>
        </pc:sldMkLst>
        <pc:spChg chg="mod">
          <ac:chgData name="Rotella,Kate M.(Fiscal Affairs)" userId="fdb2aecc-3dd5-47a1-a743-60d2b656bd79" providerId="ADAL" clId="{3978F4B9-4D85-4D79-95BD-98982D3BC53C}" dt="2025-04-22T13:23:46.429" v="1692" actId="20577"/>
          <ac:spMkLst>
            <pc:docMk/>
            <pc:sldMk cId="90473762" sldId="1930"/>
            <ac:spMk id="3" creationId="{B39DE59A-816C-68F2-9235-20E43932996F}"/>
          </ac:spMkLst>
        </pc:spChg>
        <pc:spChg chg="add del mod">
          <ac:chgData name="Rotella,Kate M.(Fiscal Affairs)" userId="fdb2aecc-3dd5-47a1-a743-60d2b656bd79" providerId="ADAL" clId="{3978F4B9-4D85-4D79-95BD-98982D3BC53C}" dt="2025-04-21T18:45:26.874" v="1558"/>
          <ac:spMkLst>
            <pc:docMk/>
            <pc:sldMk cId="90473762" sldId="1930"/>
            <ac:spMk id="4" creationId="{195595C3-C3C5-E9BB-D3F5-25E657F41242}"/>
          </ac:spMkLst>
        </pc:spChg>
        <pc:graphicFrameChg chg="mod modGraphic">
          <ac:chgData name="Rotella,Kate M.(Fiscal Affairs)" userId="fdb2aecc-3dd5-47a1-a743-60d2b656bd79" providerId="ADAL" clId="{3978F4B9-4D85-4D79-95BD-98982D3BC53C}" dt="2025-04-21T19:20:38.421" v="1685" actId="14100"/>
          <ac:graphicFrameMkLst>
            <pc:docMk/>
            <pc:sldMk cId="90473762" sldId="1930"/>
            <ac:graphicFrameMk id="5" creationId="{A0FE438F-582E-41FA-C47F-985174F4923C}"/>
          </ac:graphicFrameMkLst>
        </pc:graphicFrameChg>
        <pc:graphicFrameChg chg="add del mod modGraphic">
          <ac:chgData name="Rotella,Kate M.(Fiscal Affairs)" userId="fdb2aecc-3dd5-47a1-a743-60d2b656bd79" providerId="ADAL" clId="{3978F4B9-4D85-4D79-95BD-98982D3BC53C}" dt="2025-04-21T18:45:26.872" v="1556" actId="478"/>
          <ac:graphicFrameMkLst>
            <pc:docMk/>
            <pc:sldMk cId="90473762" sldId="1930"/>
            <ac:graphicFrameMk id="6" creationId="{87E283E8-70BC-A00A-1B99-D1D409B584EB}"/>
          </ac:graphicFrameMkLst>
        </pc:graphicFrameChg>
        <pc:picChg chg="del">
          <ac:chgData name="Rotella,Kate M.(Fiscal Affairs)" userId="fdb2aecc-3dd5-47a1-a743-60d2b656bd79" providerId="ADAL" clId="{3978F4B9-4D85-4D79-95BD-98982D3BC53C}" dt="2025-04-21T18:46:53.655" v="1562" actId="478"/>
          <ac:picMkLst>
            <pc:docMk/>
            <pc:sldMk cId="90473762" sldId="1930"/>
            <ac:picMk id="2" creationId="{902B9865-6B74-687E-D288-56A4EAEAB886}"/>
          </ac:picMkLst>
        </pc:picChg>
        <pc:picChg chg="add del mod">
          <ac:chgData name="Rotella,Kate M.(Fiscal Affairs)" userId="fdb2aecc-3dd5-47a1-a743-60d2b656bd79" providerId="ADAL" clId="{3978F4B9-4D85-4D79-95BD-98982D3BC53C}" dt="2025-04-21T18:47:38.330" v="1563" actId="478"/>
          <ac:picMkLst>
            <pc:docMk/>
            <pc:sldMk cId="90473762" sldId="1930"/>
            <ac:picMk id="7" creationId="{6CB614F5-C2C2-7529-C9D1-E3E52F45A263}"/>
          </ac:picMkLst>
        </pc:picChg>
        <pc:picChg chg="add del mod">
          <ac:chgData name="Rotella,Kate M.(Fiscal Affairs)" userId="fdb2aecc-3dd5-47a1-a743-60d2b656bd79" providerId="ADAL" clId="{3978F4B9-4D85-4D79-95BD-98982D3BC53C}" dt="2025-04-21T18:49:27.338" v="1581" actId="478"/>
          <ac:picMkLst>
            <pc:docMk/>
            <pc:sldMk cId="90473762" sldId="1930"/>
            <ac:picMk id="8" creationId="{6C050F87-C68C-35BE-0629-9B81C6209D99}"/>
          </ac:picMkLst>
        </pc:picChg>
        <pc:picChg chg="add mod">
          <ac:chgData name="Rotella,Kate M.(Fiscal Affairs)" userId="fdb2aecc-3dd5-47a1-a743-60d2b656bd79" providerId="ADAL" clId="{3978F4B9-4D85-4D79-95BD-98982D3BC53C}" dt="2025-04-21T18:50:21.572" v="1598" actId="1076"/>
          <ac:picMkLst>
            <pc:docMk/>
            <pc:sldMk cId="90473762" sldId="1930"/>
            <ac:picMk id="9" creationId="{33D54FEE-DAE3-ECDD-050F-FB5685609D52}"/>
          </ac:picMkLst>
        </pc:picChg>
      </pc:sldChg>
      <pc:sldChg chg="new del">
        <pc:chgData name="Rotella,Kate M.(Fiscal Affairs)" userId="fdb2aecc-3dd5-47a1-a743-60d2b656bd79" providerId="ADAL" clId="{3978F4B9-4D85-4D79-95BD-98982D3BC53C}" dt="2025-04-21T20:08:12.179" v="1687" actId="47"/>
        <pc:sldMkLst>
          <pc:docMk/>
          <pc:sldMk cId="210105335" sldId="1931"/>
        </pc:sldMkLst>
      </pc:sldChg>
    </pc:docChg>
  </pc:docChgLst>
  <pc:docChgLst>
    <pc:chgData name="Rotella,Kate M.(Fiscal Affairs)" userId="fdb2aecc-3dd5-47a1-a743-60d2b656bd79" providerId="ADAL" clId="{EED6AF0B-01D1-4A44-9791-E21DDAD3B3E9}"/>
    <pc:docChg chg="undo redo custSel addSld delSld modSld sldOrd delMainMaster">
      <pc:chgData name="Rotella,Kate M.(Fiscal Affairs)" userId="fdb2aecc-3dd5-47a1-a743-60d2b656bd79" providerId="ADAL" clId="{EED6AF0B-01D1-4A44-9791-E21DDAD3B3E9}" dt="2025-04-16T00:30:54.875" v="1046" actId="14100"/>
      <pc:docMkLst>
        <pc:docMk/>
      </pc:docMkLst>
      <pc:sldChg chg="addSp delSp modSp mod setBg">
        <pc:chgData name="Rotella,Kate M.(Fiscal Affairs)" userId="fdb2aecc-3dd5-47a1-a743-60d2b656bd79" providerId="ADAL" clId="{EED6AF0B-01D1-4A44-9791-E21DDAD3B3E9}" dt="2025-04-16T00:30:54.875" v="1046" actId="14100"/>
        <pc:sldMkLst>
          <pc:docMk/>
          <pc:sldMk cId="0" sldId="256"/>
        </pc:sldMkLst>
        <pc:spChg chg="mod">
          <ac:chgData name="Rotella,Kate M.(Fiscal Affairs)" userId="fdb2aecc-3dd5-47a1-a743-60d2b656bd79" providerId="ADAL" clId="{EED6AF0B-01D1-4A44-9791-E21DDAD3B3E9}" dt="2025-04-16T00:30:44.063" v="1043" actId="14100"/>
          <ac:spMkLst>
            <pc:docMk/>
            <pc:sldMk cId="0" sldId="256"/>
            <ac:spMk id="321" creationId="{00000000-0000-0000-0000-000000000000}"/>
          </ac:spMkLst>
        </pc:spChg>
        <pc:picChg chg="mod">
          <ac:chgData name="Rotella,Kate M.(Fiscal Affairs)" userId="fdb2aecc-3dd5-47a1-a743-60d2b656bd79" providerId="ADAL" clId="{EED6AF0B-01D1-4A44-9791-E21DDAD3B3E9}" dt="2025-04-16T00:30:09.712" v="1035" actId="1076"/>
          <ac:picMkLst>
            <pc:docMk/>
            <pc:sldMk cId="0" sldId="256"/>
            <ac:picMk id="2" creationId="{C8284040-289A-5BB9-0F55-EC7B7DD86E72}"/>
          </ac:picMkLst>
        </pc:picChg>
        <pc:picChg chg="add del mod">
          <ac:chgData name="Rotella,Kate M.(Fiscal Affairs)" userId="fdb2aecc-3dd5-47a1-a743-60d2b656bd79" providerId="ADAL" clId="{EED6AF0B-01D1-4A44-9791-E21DDAD3B3E9}" dt="2025-04-16T00:27:57.978" v="1011" actId="478"/>
          <ac:picMkLst>
            <pc:docMk/>
            <pc:sldMk cId="0" sldId="256"/>
            <ac:picMk id="4" creationId="{9D96D301-25A4-37F1-CD08-CF371F6E50BA}"/>
          </ac:picMkLst>
        </pc:picChg>
        <pc:picChg chg="add del mod">
          <ac:chgData name="Rotella,Kate M.(Fiscal Affairs)" userId="fdb2aecc-3dd5-47a1-a743-60d2b656bd79" providerId="ADAL" clId="{EED6AF0B-01D1-4A44-9791-E21DDAD3B3E9}" dt="2025-04-16T00:28:56.529" v="1019" actId="478"/>
          <ac:picMkLst>
            <pc:docMk/>
            <pc:sldMk cId="0" sldId="256"/>
            <ac:picMk id="6" creationId="{22538CD3-132A-F70F-B3FF-DE03CD65D40E}"/>
          </ac:picMkLst>
        </pc:picChg>
        <pc:picChg chg="add mod">
          <ac:chgData name="Rotella,Kate M.(Fiscal Affairs)" userId="fdb2aecc-3dd5-47a1-a743-60d2b656bd79" providerId="ADAL" clId="{EED6AF0B-01D1-4A44-9791-E21DDAD3B3E9}" dt="2025-04-16T00:30:54.875" v="1046" actId="14100"/>
          <ac:picMkLst>
            <pc:docMk/>
            <pc:sldMk cId="0" sldId="256"/>
            <ac:picMk id="8" creationId="{C0E41FC6-5AF0-3566-E32A-B4EDCD12C79F}"/>
          </ac:picMkLst>
        </pc:picChg>
        <pc:picChg chg="del">
          <ac:chgData name="Rotella,Kate M.(Fiscal Affairs)" userId="fdb2aecc-3dd5-47a1-a743-60d2b656bd79" providerId="ADAL" clId="{EED6AF0B-01D1-4A44-9791-E21DDAD3B3E9}" dt="2025-04-16T00:29:26.815" v="1024" actId="478"/>
          <ac:picMkLst>
            <pc:docMk/>
            <pc:sldMk cId="0" sldId="256"/>
            <ac:picMk id="322" creationId="{00000000-0000-0000-0000-000000000000}"/>
          </ac:picMkLst>
        </pc:picChg>
        <pc:picChg chg="del">
          <ac:chgData name="Rotella,Kate M.(Fiscal Affairs)" userId="fdb2aecc-3dd5-47a1-a743-60d2b656bd79" providerId="ADAL" clId="{EED6AF0B-01D1-4A44-9791-E21DDAD3B3E9}" dt="2025-04-16T00:29:25.561" v="1023" actId="478"/>
          <ac:picMkLst>
            <pc:docMk/>
            <pc:sldMk cId="0" sldId="256"/>
            <ac:picMk id="323" creationId="{00000000-0000-0000-0000-000000000000}"/>
          </ac:picMkLst>
        </pc:picChg>
        <pc:picChg chg="mod">
          <ac:chgData name="Rotella,Kate M.(Fiscal Affairs)" userId="fdb2aecc-3dd5-47a1-a743-60d2b656bd79" providerId="ADAL" clId="{EED6AF0B-01D1-4A44-9791-E21DDAD3B3E9}" dt="2025-04-16T00:30:13.764" v="1036" actId="14100"/>
          <ac:picMkLst>
            <pc:docMk/>
            <pc:sldMk cId="0" sldId="256"/>
            <ac:picMk id="325" creationId="{00000000-0000-0000-0000-000000000000}"/>
          </ac:picMkLst>
        </pc:picChg>
      </pc:sldChg>
      <pc:sldChg chg="modSp del mod">
        <pc:chgData name="Rotella,Kate M.(Fiscal Affairs)" userId="fdb2aecc-3dd5-47a1-a743-60d2b656bd79" providerId="ADAL" clId="{EED6AF0B-01D1-4A44-9791-E21DDAD3B3E9}" dt="2025-04-15T23:01:04.215" v="247" actId="47"/>
        <pc:sldMkLst>
          <pc:docMk/>
          <pc:sldMk cId="0" sldId="259"/>
        </pc:sldMkLst>
        <pc:graphicFrameChg chg="mod">
          <ac:chgData name="Rotella,Kate M.(Fiscal Affairs)" userId="fdb2aecc-3dd5-47a1-a743-60d2b656bd79" providerId="ADAL" clId="{EED6AF0B-01D1-4A44-9791-E21DDAD3B3E9}" dt="2025-04-15T22:57:59.932" v="211" actId="1076"/>
          <ac:graphicFrameMkLst>
            <pc:docMk/>
            <pc:sldMk cId="0" sldId="259"/>
            <ac:graphicFrameMk id="5" creationId="{2400CA78-AFDA-E69E-DF89-C3B4B7848B16}"/>
          </ac:graphicFrameMkLst>
        </pc:graphicFrameChg>
      </pc:sldChg>
      <pc:sldChg chg="del">
        <pc:chgData name="Rotella,Kate M.(Fiscal Affairs)" userId="fdb2aecc-3dd5-47a1-a743-60d2b656bd79" providerId="ADAL" clId="{EED6AF0B-01D1-4A44-9791-E21DDAD3B3E9}" dt="2025-04-15T22:35:05.165" v="5" actId="2696"/>
        <pc:sldMkLst>
          <pc:docMk/>
          <pc:sldMk cId="1594985209" sldId="646"/>
        </pc:sldMkLst>
      </pc:sldChg>
      <pc:sldChg chg="del ord">
        <pc:chgData name="Rotella,Kate M.(Fiscal Affairs)" userId="fdb2aecc-3dd5-47a1-a743-60d2b656bd79" providerId="ADAL" clId="{EED6AF0B-01D1-4A44-9791-E21DDAD3B3E9}" dt="2025-04-16T00:06:40.948" v="918" actId="2696"/>
        <pc:sldMkLst>
          <pc:docMk/>
          <pc:sldMk cId="4245988050" sldId="746"/>
        </pc:sldMkLst>
      </pc:sldChg>
      <pc:sldChg chg="addSp modSp mod ord">
        <pc:chgData name="Rotella,Kate M.(Fiscal Affairs)" userId="fdb2aecc-3dd5-47a1-a743-60d2b656bd79" providerId="ADAL" clId="{EED6AF0B-01D1-4A44-9791-E21DDAD3B3E9}" dt="2025-04-15T23:04:40.801" v="252" actId="207"/>
        <pc:sldMkLst>
          <pc:docMk/>
          <pc:sldMk cId="3300231782" sldId="826"/>
        </pc:sldMkLst>
        <pc:spChg chg="add mod">
          <ac:chgData name="Rotella,Kate M.(Fiscal Affairs)" userId="fdb2aecc-3dd5-47a1-a743-60d2b656bd79" providerId="ADAL" clId="{EED6AF0B-01D1-4A44-9791-E21DDAD3B3E9}" dt="2025-04-15T23:04:40.801" v="252" actId="207"/>
          <ac:spMkLst>
            <pc:docMk/>
            <pc:sldMk cId="3300231782" sldId="826"/>
            <ac:spMk id="2" creationId="{8EDD13C3-9FB6-950D-8194-CD493ADFED22}"/>
          </ac:spMkLst>
        </pc:spChg>
        <pc:spChg chg="mod">
          <ac:chgData name="Rotella,Kate M.(Fiscal Affairs)" userId="fdb2aecc-3dd5-47a1-a743-60d2b656bd79" providerId="ADAL" clId="{EED6AF0B-01D1-4A44-9791-E21DDAD3B3E9}" dt="2025-04-15T22:46:15.331" v="176" actId="20577"/>
          <ac:spMkLst>
            <pc:docMk/>
            <pc:sldMk cId="3300231782" sldId="826"/>
            <ac:spMk id="7" creationId="{2CE3C959-49EA-47FF-9F2C-3FB3FB2204D5}"/>
          </ac:spMkLst>
        </pc:spChg>
        <pc:picChg chg="mod">
          <ac:chgData name="Rotella,Kate M.(Fiscal Affairs)" userId="fdb2aecc-3dd5-47a1-a743-60d2b656bd79" providerId="ADAL" clId="{EED6AF0B-01D1-4A44-9791-E21DDAD3B3E9}" dt="2025-04-15T22:48:32.012" v="187" actId="1076"/>
          <ac:picMkLst>
            <pc:docMk/>
            <pc:sldMk cId="3300231782" sldId="826"/>
            <ac:picMk id="6" creationId="{D32CB17B-0FF6-4489-AB85-DB1549D3F7CA}"/>
          </ac:picMkLst>
        </pc:picChg>
      </pc:sldChg>
      <pc:sldChg chg="del">
        <pc:chgData name="Rotella,Kate M.(Fiscal Affairs)" userId="fdb2aecc-3dd5-47a1-a743-60d2b656bd79" providerId="ADAL" clId="{EED6AF0B-01D1-4A44-9791-E21DDAD3B3E9}" dt="2025-04-15T22:35:54.748" v="6" actId="2696"/>
        <pc:sldMkLst>
          <pc:docMk/>
          <pc:sldMk cId="2110202897" sldId="910"/>
        </pc:sldMkLst>
      </pc:sldChg>
      <pc:sldChg chg="del">
        <pc:chgData name="Rotella,Kate M.(Fiscal Affairs)" userId="fdb2aecc-3dd5-47a1-a743-60d2b656bd79" providerId="ADAL" clId="{EED6AF0B-01D1-4A44-9791-E21DDAD3B3E9}" dt="2025-04-15T22:35:05.165" v="5" actId="2696"/>
        <pc:sldMkLst>
          <pc:docMk/>
          <pc:sldMk cId="2995530750" sldId="963"/>
        </pc:sldMkLst>
      </pc:sldChg>
      <pc:sldChg chg="addSp delSp modSp mod">
        <pc:chgData name="Rotella,Kate M.(Fiscal Affairs)" userId="fdb2aecc-3dd5-47a1-a743-60d2b656bd79" providerId="ADAL" clId="{EED6AF0B-01D1-4A44-9791-E21DDAD3B3E9}" dt="2025-04-16T00:14:59.748" v="952" actId="478"/>
        <pc:sldMkLst>
          <pc:docMk/>
          <pc:sldMk cId="545217610" sldId="1209"/>
        </pc:sldMkLst>
        <pc:spChg chg="mod">
          <ac:chgData name="Rotella,Kate M.(Fiscal Affairs)" userId="fdb2aecc-3dd5-47a1-a743-60d2b656bd79" providerId="ADAL" clId="{EED6AF0B-01D1-4A44-9791-E21DDAD3B3E9}" dt="2025-04-16T00:14:54.990" v="950" actId="14100"/>
          <ac:spMkLst>
            <pc:docMk/>
            <pc:sldMk cId="545217610" sldId="1209"/>
            <ac:spMk id="2" creationId="{0FBD2FFD-7A89-BD34-DAF5-69D6DC0A2A0E}"/>
          </ac:spMkLst>
        </pc:spChg>
        <pc:spChg chg="add mod">
          <ac:chgData name="Rotella,Kate M.(Fiscal Affairs)" userId="fdb2aecc-3dd5-47a1-a743-60d2b656bd79" providerId="ADAL" clId="{EED6AF0B-01D1-4A44-9791-E21DDAD3B3E9}" dt="2025-04-15T23:11:10.415" v="374" actId="207"/>
          <ac:spMkLst>
            <pc:docMk/>
            <pc:sldMk cId="545217610" sldId="1209"/>
            <ac:spMk id="10" creationId="{9D15D731-42D4-84E0-C10E-B7B222C91C20}"/>
          </ac:spMkLst>
        </pc:spChg>
        <pc:spChg chg="mod">
          <ac:chgData name="Rotella,Kate M.(Fiscal Affairs)" userId="fdb2aecc-3dd5-47a1-a743-60d2b656bd79" providerId="ADAL" clId="{EED6AF0B-01D1-4A44-9791-E21DDAD3B3E9}" dt="2025-04-15T23:06:57.265" v="352" actId="21"/>
          <ac:spMkLst>
            <pc:docMk/>
            <pc:sldMk cId="545217610" sldId="1209"/>
            <ac:spMk id="15" creationId="{79E29523-B854-5604-4889-1613762CB351}"/>
          </ac:spMkLst>
        </pc:spChg>
        <pc:grpChg chg="mod">
          <ac:chgData name="Rotella,Kate M.(Fiscal Affairs)" userId="fdb2aecc-3dd5-47a1-a743-60d2b656bd79" providerId="ADAL" clId="{EED6AF0B-01D1-4A44-9791-E21DDAD3B3E9}" dt="2025-04-15T23:06:14.423" v="316" actId="1036"/>
          <ac:grpSpMkLst>
            <pc:docMk/>
            <pc:sldMk cId="545217610" sldId="1209"/>
            <ac:grpSpMk id="8" creationId="{0195AD81-BFEF-8FB0-25D1-D6EF0935F145}"/>
          </ac:grpSpMkLst>
        </pc:grpChg>
        <pc:grpChg chg="mod">
          <ac:chgData name="Rotella,Kate M.(Fiscal Affairs)" userId="fdb2aecc-3dd5-47a1-a743-60d2b656bd79" providerId="ADAL" clId="{EED6AF0B-01D1-4A44-9791-E21DDAD3B3E9}" dt="2025-04-15T23:06:14.423" v="316" actId="1036"/>
          <ac:grpSpMkLst>
            <pc:docMk/>
            <pc:sldMk cId="545217610" sldId="1209"/>
            <ac:grpSpMk id="18" creationId="{8EF105CF-C400-9C3F-D8B4-197820D82AE8}"/>
          </ac:grpSpMkLst>
        </pc:grpChg>
        <pc:grpChg chg="mod">
          <ac:chgData name="Rotella,Kate M.(Fiscal Affairs)" userId="fdb2aecc-3dd5-47a1-a743-60d2b656bd79" providerId="ADAL" clId="{EED6AF0B-01D1-4A44-9791-E21DDAD3B3E9}" dt="2025-04-15T23:06:14.423" v="316" actId="1036"/>
          <ac:grpSpMkLst>
            <pc:docMk/>
            <pc:sldMk cId="545217610" sldId="1209"/>
            <ac:grpSpMk id="21" creationId="{45994D8A-C9D7-D3A5-1E19-829675110A11}"/>
          </ac:grpSpMkLst>
        </pc:grpChg>
        <pc:picChg chg="del mod">
          <ac:chgData name="Rotella,Kate M.(Fiscal Affairs)" userId="fdb2aecc-3dd5-47a1-a743-60d2b656bd79" providerId="ADAL" clId="{EED6AF0B-01D1-4A44-9791-E21DDAD3B3E9}" dt="2025-04-16T00:14:59.748" v="952" actId="478"/>
          <ac:picMkLst>
            <pc:docMk/>
            <pc:sldMk cId="545217610" sldId="1209"/>
            <ac:picMk id="5" creationId="{E07A4051-4EFD-2BE1-66E9-8E1FB30AA805}"/>
          </ac:picMkLst>
        </pc:picChg>
        <pc:picChg chg="mod">
          <ac:chgData name="Rotella,Kate M.(Fiscal Affairs)" userId="fdb2aecc-3dd5-47a1-a743-60d2b656bd79" providerId="ADAL" clId="{EED6AF0B-01D1-4A44-9791-E21DDAD3B3E9}" dt="2025-04-15T23:08:40.634" v="366" actId="1076"/>
          <ac:picMkLst>
            <pc:docMk/>
            <pc:sldMk cId="545217610" sldId="1209"/>
            <ac:picMk id="6" creationId="{45121889-213A-EBE0-60F2-A81A684E9EAF}"/>
          </ac:picMkLst>
        </pc:picChg>
        <pc:picChg chg="mod">
          <ac:chgData name="Rotella,Kate M.(Fiscal Affairs)" userId="fdb2aecc-3dd5-47a1-a743-60d2b656bd79" providerId="ADAL" clId="{EED6AF0B-01D1-4A44-9791-E21DDAD3B3E9}" dt="2025-04-15T23:08:43.435" v="367" actId="1076"/>
          <ac:picMkLst>
            <pc:docMk/>
            <pc:sldMk cId="545217610" sldId="1209"/>
            <ac:picMk id="7" creationId="{91056D18-1185-4FB9-BC66-84932902D947}"/>
          </ac:picMkLst>
        </pc:picChg>
        <pc:picChg chg="mod">
          <ac:chgData name="Rotella,Kate M.(Fiscal Affairs)" userId="fdb2aecc-3dd5-47a1-a743-60d2b656bd79" providerId="ADAL" clId="{EED6AF0B-01D1-4A44-9791-E21DDAD3B3E9}" dt="2025-04-15T23:08:46.387" v="368" actId="1076"/>
          <ac:picMkLst>
            <pc:docMk/>
            <pc:sldMk cId="545217610" sldId="1209"/>
            <ac:picMk id="9" creationId="{2D8D1164-CE73-B80F-A890-98837A3225C1}"/>
          </ac:picMkLst>
        </pc:picChg>
        <pc:picChg chg="add mod">
          <ac:chgData name="Rotella,Kate M.(Fiscal Affairs)" userId="fdb2aecc-3dd5-47a1-a743-60d2b656bd79" providerId="ADAL" clId="{EED6AF0B-01D1-4A44-9791-E21DDAD3B3E9}" dt="2025-04-16T00:14:57.661" v="951" actId="1076"/>
          <ac:picMkLst>
            <pc:docMk/>
            <pc:sldMk cId="545217610" sldId="1209"/>
            <ac:picMk id="12" creationId="{3D1ACBD1-7E35-D232-8ED8-1B37C68884D6}"/>
          </ac:picMkLst>
        </pc:picChg>
      </pc:sldChg>
      <pc:sldChg chg="del">
        <pc:chgData name="Rotella,Kate M.(Fiscal Affairs)" userId="fdb2aecc-3dd5-47a1-a743-60d2b656bd79" providerId="ADAL" clId="{EED6AF0B-01D1-4A44-9791-E21DDAD3B3E9}" dt="2025-04-15T22:33:55.729" v="2" actId="2696"/>
        <pc:sldMkLst>
          <pc:docMk/>
          <pc:sldMk cId="348275940" sldId="1238"/>
        </pc:sldMkLst>
      </pc:sldChg>
      <pc:sldChg chg="del">
        <pc:chgData name="Rotella,Kate M.(Fiscal Affairs)" userId="fdb2aecc-3dd5-47a1-a743-60d2b656bd79" providerId="ADAL" clId="{EED6AF0B-01D1-4A44-9791-E21DDAD3B3E9}" dt="2025-04-15T22:35:54.748" v="6" actId="2696"/>
        <pc:sldMkLst>
          <pc:docMk/>
          <pc:sldMk cId="551432509" sldId="1244"/>
        </pc:sldMkLst>
      </pc:sldChg>
      <pc:sldChg chg="del">
        <pc:chgData name="Rotella,Kate M.(Fiscal Affairs)" userId="fdb2aecc-3dd5-47a1-a743-60d2b656bd79" providerId="ADAL" clId="{EED6AF0B-01D1-4A44-9791-E21DDAD3B3E9}" dt="2025-04-15T22:34:25.998" v="4" actId="2696"/>
        <pc:sldMkLst>
          <pc:docMk/>
          <pc:sldMk cId="2968737939" sldId="1275"/>
        </pc:sldMkLst>
      </pc:sldChg>
      <pc:sldChg chg="del">
        <pc:chgData name="Rotella,Kate M.(Fiscal Affairs)" userId="fdb2aecc-3dd5-47a1-a743-60d2b656bd79" providerId="ADAL" clId="{EED6AF0B-01D1-4A44-9791-E21DDAD3B3E9}" dt="2025-04-15T22:34:25.998" v="4" actId="2696"/>
        <pc:sldMkLst>
          <pc:docMk/>
          <pc:sldMk cId="1189082387" sldId="1291"/>
        </pc:sldMkLst>
      </pc:sldChg>
      <pc:sldChg chg="del">
        <pc:chgData name="Rotella,Kate M.(Fiscal Affairs)" userId="fdb2aecc-3dd5-47a1-a743-60d2b656bd79" providerId="ADAL" clId="{EED6AF0B-01D1-4A44-9791-E21DDAD3B3E9}" dt="2025-04-15T22:34:12.682" v="3" actId="2696"/>
        <pc:sldMkLst>
          <pc:docMk/>
          <pc:sldMk cId="788615728" sldId="1302"/>
        </pc:sldMkLst>
      </pc:sldChg>
      <pc:sldChg chg="del">
        <pc:chgData name="Rotella,Kate M.(Fiscal Affairs)" userId="fdb2aecc-3dd5-47a1-a743-60d2b656bd79" providerId="ADAL" clId="{EED6AF0B-01D1-4A44-9791-E21DDAD3B3E9}" dt="2025-04-15T22:35:54.748" v="6" actId="2696"/>
        <pc:sldMkLst>
          <pc:docMk/>
          <pc:sldMk cId="647281203" sldId="1332"/>
        </pc:sldMkLst>
      </pc:sldChg>
      <pc:sldChg chg="del">
        <pc:chgData name="Rotella,Kate M.(Fiscal Affairs)" userId="fdb2aecc-3dd5-47a1-a743-60d2b656bd79" providerId="ADAL" clId="{EED6AF0B-01D1-4A44-9791-E21DDAD3B3E9}" dt="2025-04-15T22:35:05.165" v="5" actId="2696"/>
        <pc:sldMkLst>
          <pc:docMk/>
          <pc:sldMk cId="3781900514" sldId="1385"/>
        </pc:sldMkLst>
      </pc:sldChg>
      <pc:sldChg chg="del">
        <pc:chgData name="Rotella,Kate M.(Fiscal Affairs)" userId="fdb2aecc-3dd5-47a1-a743-60d2b656bd79" providerId="ADAL" clId="{EED6AF0B-01D1-4A44-9791-E21DDAD3B3E9}" dt="2025-04-15T22:35:05.165" v="5" actId="2696"/>
        <pc:sldMkLst>
          <pc:docMk/>
          <pc:sldMk cId="2635991629" sldId="1386"/>
        </pc:sldMkLst>
      </pc:sldChg>
      <pc:sldChg chg="modSp del mod">
        <pc:chgData name="Rotella,Kate M.(Fiscal Affairs)" userId="fdb2aecc-3dd5-47a1-a743-60d2b656bd79" providerId="ADAL" clId="{EED6AF0B-01D1-4A44-9791-E21DDAD3B3E9}" dt="2025-04-15T22:33:51.648" v="1" actId="2696"/>
        <pc:sldMkLst>
          <pc:docMk/>
          <pc:sldMk cId="48838172" sldId="1403"/>
        </pc:sldMkLst>
        <pc:spChg chg="mod">
          <ac:chgData name="Rotella,Kate M.(Fiscal Affairs)" userId="fdb2aecc-3dd5-47a1-a743-60d2b656bd79" providerId="ADAL" clId="{EED6AF0B-01D1-4A44-9791-E21DDAD3B3E9}" dt="2025-04-15T22:33:36.865" v="0" actId="20577"/>
          <ac:spMkLst>
            <pc:docMk/>
            <pc:sldMk cId="48838172" sldId="1403"/>
            <ac:spMk id="3" creationId="{00000000-0000-0000-0000-000000000000}"/>
          </ac:spMkLst>
        </pc:spChg>
      </pc:sldChg>
      <pc:sldChg chg="del">
        <pc:chgData name="Rotella,Kate M.(Fiscal Affairs)" userId="fdb2aecc-3dd5-47a1-a743-60d2b656bd79" providerId="ADAL" clId="{EED6AF0B-01D1-4A44-9791-E21DDAD3B3E9}" dt="2025-04-15T22:35:05.165" v="5" actId="2696"/>
        <pc:sldMkLst>
          <pc:docMk/>
          <pc:sldMk cId="852391951" sldId="1410"/>
        </pc:sldMkLst>
      </pc:sldChg>
      <pc:sldChg chg="del">
        <pc:chgData name="Rotella,Kate M.(Fiscal Affairs)" userId="fdb2aecc-3dd5-47a1-a743-60d2b656bd79" providerId="ADAL" clId="{EED6AF0B-01D1-4A44-9791-E21DDAD3B3E9}" dt="2025-04-15T22:35:05.165" v="5" actId="2696"/>
        <pc:sldMkLst>
          <pc:docMk/>
          <pc:sldMk cId="1988183185" sldId="1414"/>
        </pc:sldMkLst>
      </pc:sldChg>
      <pc:sldChg chg="del">
        <pc:chgData name="Rotella,Kate M.(Fiscal Affairs)" userId="fdb2aecc-3dd5-47a1-a743-60d2b656bd79" providerId="ADAL" clId="{EED6AF0B-01D1-4A44-9791-E21DDAD3B3E9}" dt="2025-04-15T22:35:05.165" v="5" actId="2696"/>
        <pc:sldMkLst>
          <pc:docMk/>
          <pc:sldMk cId="227011530" sldId="1415"/>
        </pc:sldMkLst>
      </pc:sldChg>
      <pc:sldChg chg="del">
        <pc:chgData name="Rotella,Kate M.(Fiscal Affairs)" userId="fdb2aecc-3dd5-47a1-a743-60d2b656bd79" providerId="ADAL" clId="{EED6AF0B-01D1-4A44-9791-E21DDAD3B3E9}" dt="2025-04-15T22:35:05.165" v="5" actId="2696"/>
        <pc:sldMkLst>
          <pc:docMk/>
          <pc:sldMk cId="272397786" sldId="1420"/>
        </pc:sldMkLst>
      </pc:sldChg>
      <pc:sldChg chg="del">
        <pc:chgData name="Rotella,Kate M.(Fiscal Affairs)" userId="fdb2aecc-3dd5-47a1-a743-60d2b656bd79" providerId="ADAL" clId="{EED6AF0B-01D1-4A44-9791-E21DDAD3B3E9}" dt="2025-04-15T22:35:54.748" v="6" actId="2696"/>
        <pc:sldMkLst>
          <pc:docMk/>
          <pc:sldMk cId="2586756963" sldId="1422"/>
        </pc:sldMkLst>
      </pc:sldChg>
      <pc:sldChg chg="del">
        <pc:chgData name="Rotella,Kate M.(Fiscal Affairs)" userId="fdb2aecc-3dd5-47a1-a743-60d2b656bd79" providerId="ADAL" clId="{EED6AF0B-01D1-4A44-9791-E21DDAD3B3E9}" dt="2025-04-15T22:35:54.748" v="6" actId="2696"/>
        <pc:sldMkLst>
          <pc:docMk/>
          <pc:sldMk cId="1789449838" sldId="1425"/>
        </pc:sldMkLst>
      </pc:sldChg>
      <pc:sldChg chg="del">
        <pc:chgData name="Rotella,Kate M.(Fiscal Affairs)" userId="fdb2aecc-3dd5-47a1-a743-60d2b656bd79" providerId="ADAL" clId="{EED6AF0B-01D1-4A44-9791-E21DDAD3B3E9}" dt="2025-04-15T22:35:54.748" v="6" actId="2696"/>
        <pc:sldMkLst>
          <pc:docMk/>
          <pc:sldMk cId="3158663049" sldId="1427"/>
        </pc:sldMkLst>
      </pc:sldChg>
      <pc:sldChg chg="del">
        <pc:chgData name="Rotella,Kate M.(Fiscal Affairs)" userId="fdb2aecc-3dd5-47a1-a743-60d2b656bd79" providerId="ADAL" clId="{EED6AF0B-01D1-4A44-9791-E21DDAD3B3E9}" dt="2025-04-15T22:35:05.165" v="5" actId="2696"/>
        <pc:sldMkLst>
          <pc:docMk/>
          <pc:sldMk cId="1439576417" sldId="1429"/>
        </pc:sldMkLst>
      </pc:sldChg>
      <pc:sldChg chg="del">
        <pc:chgData name="Rotella,Kate M.(Fiscal Affairs)" userId="fdb2aecc-3dd5-47a1-a743-60d2b656bd79" providerId="ADAL" clId="{EED6AF0B-01D1-4A44-9791-E21DDAD3B3E9}" dt="2025-04-15T22:35:54.748" v="6" actId="2696"/>
        <pc:sldMkLst>
          <pc:docMk/>
          <pc:sldMk cId="2552651271" sldId="1439"/>
        </pc:sldMkLst>
      </pc:sldChg>
      <pc:sldChg chg="modSp mod modAnim">
        <pc:chgData name="Rotella,Kate M.(Fiscal Affairs)" userId="fdb2aecc-3dd5-47a1-a743-60d2b656bd79" providerId="ADAL" clId="{EED6AF0B-01D1-4A44-9791-E21DDAD3B3E9}" dt="2025-04-16T00:16:06.305" v="953"/>
        <pc:sldMkLst>
          <pc:docMk/>
          <pc:sldMk cId="1535939086" sldId="1452"/>
        </pc:sldMkLst>
        <pc:graphicFrameChg chg="modGraphic">
          <ac:chgData name="Rotella,Kate M.(Fiscal Affairs)" userId="fdb2aecc-3dd5-47a1-a743-60d2b656bd79" providerId="ADAL" clId="{EED6AF0B-01D1-4A44-9791-E21DDAD3B3E9}" dt="2025-04-16T00:07:06.348" v="919" actId="20577"/>
          <ac:graphicFrameMkLst>
            <pc:docMk/>
            <pc:sldMk cId="1535939086" sldId="1452"/>
            <ac:graphicFrameMk id="2" creationId="{9178883E-6373-04DA-BE45-47E97176E5EA}"/>
          </ac:graphicFrameMkLst>
        </pc:graphicFrameChg>
      </pc:sldChg>
      <pc:sldChg chg="del">
        <pc:chgData name="Rotella,Kate M.(Fiscal Affairs)" userId="fdb2aecc-3dd5-47a1-a743-60d2b656bd79" providerId="ADAL" clId="{EED6AF0B-01D1-4A44-9791-E21DDAD3B3E9}" dt="2025-04-15T22:34:25.998" v="4" actId="2696"/>
        <pc:sldMkLst>
          <pc:docMk/>
          <pc:sldMk cId="3114994803" sldId="1475"/>
        </pc:sldMkLst>
      </pc:sldChg>
      <pc:sldChg chg="del">
        <pc:chgData name="Rotella,Kate M.(Fiscal Affairs)" userId="fdb2aecc-3dd5-47a1-a743-60d2b656bd79" providerId="ADAL" clId="{EED6AF0B-01D1-4A44-9791-E21DDAD3B3E9}" dt="2025-04-15T22:35:54.748" v="6" actId="2696"/>
        <pc:sldMkLst>
          <pc:docMk/>
          <pc:sldMk cId="310291504" sldId="1491"/>
        </pc:sldMkLst>
      </pc:sldChg>
      <pc:sldChg chg="del">
        <pc:chgData name="Rotella,Kate M.(Fiscal Affairs)" userId="fdb2aecc-3dd5-47a1-a743-60d2b656bd79" providerId="ADAL" clId="{EED6AF0B-01D1-4A44-9791-E21DDAD3B3E9}" dt="2025-04-15T22:35:05.165" v="5" actId="2696"/>
        <pc:sldMkLst>
          <pc:docMk/>
          <pc:sldMk cId="50037939" sldId="1511"/>
        </pc:sldMkLst>
      </pc:sldChg>
      <pc:sldChg chg="del">
        <pc:chgData name="Rotella,Kate M.(Fiscal Affairs)" userId="fdb2aecc-3dd5-47a1-a743-60d2b656bd79" providerId="ADAL" clId="{EED6AF0B-01D1-4A44-9791-E21DDAD3B3E9}" dt="2025-04-15T22:35:05.165" v="5" actId="2696"/>
        <pc:sldMkLst>
          <pc:docMk/>
          <pc:sldMk cId="3543128919" sldId="1526"/>
        </pc:sldMkLst>
      </pc:sldChg>
      <pc:sldChg chg="del">
        <pc:chgData name="Rotella,Kate M.(Fiscal Affairs)" userId="fdb2aecc-3dd5-47a1-a743-60d2b656bd79" providerId="ADAL" clId="{EED6AF0B-01D1-4A44-9791-E21DDAD3B3E9}" dt="2025-04-15T22:35:54.748" v="6" actId="2696"/>
        <pc:sldMkLst>
          <pc:docMk/>
          <pc:sldMk cId="1646470957" sldId="1539"/>
        </pc:sldMkLst>
      </pc:sldChg>
      <pc:sldChg chg="del">
        <pc:chgData name="Rotella,Kate M.(Fiscal Affairs)" userId="fdb2aecc-3dd5-47a1-a743-60d2b656bd79" providerId="ADAL" clId="{EED6AF0B-01D1-4A44-9791-E21DDAD3B3E9}" dt="2025-04-15T22:34:25.998" v="4" actId="2696"/>
        <pc:sldMkLst>
          <pc:docMk/>
          <pc:sldMk cId="2086804057" sldId="1565"/>
        </pc:sldMkLst>
      </pc:sldChg>
      <pc:sldChg chg="del">
        <pc:chgData name="Rotella,Kate M.(Fiscal Affairs)" userId="fdb2aecc-3dd5-47a1-a743-60d2b656bd79" providerId="ADAL" clId="{EED6AF0B-01D1-4A44-9791-E21DDAD3B3E9}" dt="2025-04-15T22:34:25.998" v="4" actId="2696"/>
        <pc:sldMkLst>
          <pc:docMk/>
          <pc:sldMk cId="3043000878" sldId="1568"/>
        </pc:sldMkLst>
      </pc:sldChg>
      <pc:sldChg chg="del setBg">
        <pc:chgData name="Rotella,Kate M.(Fiscal Affairs)" userId="fdb2aecc-3dd5-47a1-a743-60d2b656bd79" providerId="ADAL" clId="{EED6AF0B-01D1-4A44-9791-E21DDAD3B3E9}" dt="2025-04-15T23:11:46.148" v="375" actId="2696"/>
        <pc:sldMkLst>
          <pc:docMk/>
          <pc:sldMk cId="1251814272" sldId="1675"/>
        </pc:sldMkLst>
      </pc:sldChg>
      <pc:sldChg chg="addSp delSp modSp mod ord setBg">
        <pc:chgData name="Rotella,Kate M.(Fiscal Affairs)" userId="fdb2aecc-3dd5-47a1-a743-60d2b656bd79" providerId="ADAL" clId="{EED6AF0B-01D1-4A44-9791-E21DDAD3B3E9}" dt="2025-04-15T23:02:32.431" v="248" actId="207"/>
        <pc:sldMkLst>
          <pc:docMk/>
          <pc:sldMk cId="4274753901" sldId="1816"/>
        </pc:sldMkLst>
        <pc:spChg chg="add mod">
          <ac:chgData name="Rotella,Kate M.(Fiscal Affairs)" userId="fdb2aecc-3dd5-47a1-a743-60d2b656bd79" providerId="ADAL" clId="{EED6AF0B-01D1-4A44-9791-E21DDAD3B3E9}" dt="2025-04-15T23:02:32.431" v="248" actId="207"/>
          <ac:spMkLst>
            <pc:docMk/>
            <pc:sldMk cId="4274753901" sldId="1816"/>
            <ac:spMk id="3" creationId="{B39DE59A-816C-68F2-9235-20E43932996F}"/>
          </ac:spMkLst>
        </pc:spChg>
        <pc:graphicFrameChg chg="add mod modGraphic">
          <ac:chgData name="Rotella,Kate M.(Fiscal Affairs)" userId="fdb2aecc-3dd5-47a1-a743-60d2b656bd79" providerId="ADAL" clId="{EED6AF0B-01D1-4A44-9791-E21DDAD3B3E9}" dt="2025-04-15T23:00:57.965" v="246" actId="113"/>
          <ac:graphicFrameMkLst>
            <pc:docMk/>
            <pc:sldMk cId="4274753901" sldId="1816"/>
            <ac:graphicFrameMk id="5" creationId="{A0FE438F-582E-41FA-C47F-985174F4923C}"/>
          </ac:graphicFrameMkLst>
        </pc:graphicFrameChg>
        <pc:picChg chg="add del mod">
          <ac:chgData name="Rotella,Kate M.(Fiscal Affairs)" userId="fdb2aecc-3dd5-47a1-a743-60d2b656bd79" providerId="ADAL" clId="{EED6AF0B-01D1-4A44-9791-E21DDAD3B3E9}" dt="2025-04-15T22:57:53.404" v="210" actId="478"/>
          <ac:picMkLst>
            <pc:docMk/>
            <pc:sldMk cId="4274753901" sldId="1816"/>
            <ac:picMk id="4" creationId="{E5E31B39-43FB-278C-396F-16626E0A6654}"/>
          </ac:picMkLst>
        </pc:picChg>
      </pc:sldChg>
      <pc:sldChg chg="del">
        <pc:chgData name="Rotella,Kate M.(Fiscal Affairs)" userId="fdb2aecc-3dd5-47a1-a743-60d2b656bd79" providerId="ADAL" clId="{EED6AF0B-01D1-4A44-9791-E21DDAD3B3E9}" dt="2025-04-16T00:06:29.499" v="917" actId="2696"/>
        <pc:sldMkLst>
          <pc:docMk/>
          <pc:sldMk cId="432472324" sldId="1835"/>
        </pc:sldMkLst>
      </pc:sldChg>
      <pc:sldChg chg="del">
        <pc:chgData name="Rotella,Kate M.(Fiscal Affairs)" userId="fdb2aecc-3dd5-47a1-a743-60d2b656bd79" providerId="ADAL" clId="{EED6AF0B-01D1-4A44-9791-E21DDAD3B3E9}" dt="2025-04-15T22:35:05.165" v="5" actId="2696"/>
        <pc:sldMkLst>
          <pc:docMk/>
          <pc:sldMk cId="1811679292" sldId="1883"/>
        </pc:sldMkLst>
      </pc:sldChg>
      <pc:sldChg chg="addSp delSp modSp del mod">
        <pc:chgData name="Rotella,Kate M.(Fiscal Affairs)" userId="fdb2aecc-3dd5-47a1-a743-60d2b656bd79" providerId="ADAL" clId="{EED6AF0B-01D1-4A44-9791-E21DDAD3B3E9}" dt="2025-04-15T23:47:41.271" v="768" actId="2696"/>
        <pc:sldMkLst>
          <pc:docMk/>
          <pc:sldMk cId="1481698869" sldId="1888"/>
        </pc:sldMkLst>
        <pc:spChg chg="mod">
          <ac:chgData name="Rotella,Kate M.(Fiscal Affairs)" userId="fdb2aecc-3dd5-47a1-a743-60d2b656bd79" providerId="ADAL" clId="{EED6AF0B-01D1-4A44-9791-E21DDAD3B3E9}" dt="2025-04-15T23:15:04.072" v="413" actId="1076"/>
          <ac:spMkLst>
            <pc:docMk/>
            <pc:sldMk cId="1481698869" sldId="1888"/>
            <ac:spMk id="5" creationId="{1EAD0FF6-D102-E634-D7F8-674BD7407C2B}"/>
          </ac:spMkLst>
        </pc:spChg>
        <pc:spChg chg="mod">
          <ac:chgData name="Rotella,Kate M.(Fiscal Affairs)" userId="fdb2aecc-3dd5-47a1-a743-60d2b656bd79" providerId="ADAL" clId="{EED6AF0B-01D1-4A44-9791-E21DDAD3B3E9}" dt="2025-04-15T23:28:20.780" v="618" actId="20577"/>
          <ac:spMkLst>
            <pc:docMk/>
            <pc:sldMk cId="1481698869" sldId="1888"/>
            <ac:spMk id="6" creationId="{94909102-1501-C620-8E78-5BB449271B2A}"/>
          </ac:spMkLst>
        </pc:spChg>
        <pc:graphicFrameChg chg="mod modGraphic">
          <ac:chgData name="Rotella,Kate M.(Fiscal Affairs)" userId="fdb2aecc-3dd5-47a1-a743-60d2b656bd79" providerId="ADAL" clId="{EED6AF0B-01D1-4A44-9791-E21DDAD3B3E9}" dt="2025-04-15T23:31:34.948" v="641" actId="6549"/>
          <ac:graphicFrameMkLst>
            <pc:docMk/>
            <pc:sldMk cId="1481698869" sldId="1888"/>
            <ac:graphicFrameMk id="26" creationId="{FBE2391E-1D4C-180F-7565-27BFBAC68962}"/>
          </ac:graphicFrameMkLst>
        </pc:graphicFrameChg>
        <pc:picChg chg="add mod">
          <ac:chgData name="Rotella,Kate M.(Fiscal Affairs)" userId="fdb2aecc-3dd5-47a1-a743-60d2b656bd79" providerId="ADAL" clId="{EED6AF0B-01D1-4A44-9791-E21DDAD3B3E9}" dt="2025-04-15T23:33:15.316" v="649" actId="207"/>
          <ac:picMkLst>
            <pc:docMk/>
            <pc:sldMk cId="1481698869" sldId="1888"/>
            <ac:picMk id="2" creationId="{0819AF3D-65BB-9F73-BAF2-A7FBE35BE294}"/>
          </ac:picMkLst>
        </pc:picChg>
        <pc:picChg chg="del">
          <ac:chgData name="Rotella,Kate M.(Fiscal Affairs)" userId="fdb2aecc-3dd5-47a1-a743-60d2b656bd79" providerId="ADAL" clId="{EED6AF0B-01D1-4A44-9791-E21DDAD3B3E9}" dt="2025-04-15T23:14:10.740" v="376" actId="478"/>
          <ac:picMkLst>
            <pc:docMk/>
            <pc:sldMk cId="1481698869" sldId="1888"/>
            <ac:picMk id="4" creationId="{DAB16EE0-DC6E-8F48-556B-E2EA254FD64E}"/>
          </ac:picMkLst>
        </pc:picChg>
        <pc:picChg chg="del">
          <ac:chgData name="Rotella,Kate M.(Fiscal Affairs)" userId="fdb2aecc-3dd5-47a1-a743-60d2b656bd79" providerId="ADAL" clId="{EED6AF0B-01D1-4A44-9791-E21DDAD3B3E9}" dt="2025-04-15T23:21:32.791" v="551" actId="478"/>
          <ac:picMkLst>
            <pc:docMk/>
            <pc:sldMk cId="1481698869" sldId="1888"/>
            <ac:picMk id="7" creationId="{E859E31D-10D6-E7AD-ADBF-6AB8BB5CCC44}"/>
          </ac:picMkLst>
        </pc:picChg>
        <pc:picChg chg="del">
          <ac:chgData name="Rotella,Kate M.(Fiscal Affairs)" userId="fdb2aecc-3dd5-47a1-a743-60d2b656bd79" providerId="ADAL" clId="{EED6AF0B-01D1-4A44-9791-E21DDAD3B3E9}" dt="2025-04-15T23:22:06.275" v="555" actId="478"/>
          <ac:picMkLst>
            <pc:docMk/>
            <pc:sldMk cId="1481698869" sldId="1888"/>
            <ac:picMk id="8" creationId="{F03493BB-890F-98BE-28E5-040A6BA241F9}"/>
          </ac:picMkLst>
        </pc:picChg>
        <pc:picChg chg="mod">
          <ac:chgData name="Rotella,Kate M.(Fiscal Affairs)" userId="fdb2aecc-3dd5-47a1-a743-60d2b656bd79" providerId="ADAL" clId="{EED6AF0B-01D1-4A44-9791-E21DDAD3B3E9}" dt="2025-04-15T23:33:23.169" v="650" actId="1076"/>
          <ac:picMkLst>
            <pc:docMk/>
            <pc:sldMk cId="1481698869" sldId="1888"/>
            <ac:picMk id="10" creationId="{2137F852-303D-3C7C-9F56-1AE13D1ABE89}"/>
          </ac:picMkLst>
        </pc:picChg>
        <pc:picChg chg="del mod">
          <ac:chgData name="Rotella,Kate M.(Fiscal Affairs)" userId="fdb2aecc-3dd5-47a1-a743-60d2b656bd79" providerId="ADAL" clId="{EED6AF0B-01D1-4A44-9791-E21DDAD3B3E9}" dt="2025-04-15T23:32:22.646" v="642" actId="478"/>
          <ac:picMkLst>
            <pc:docMk/>
            <pc:sldMk cId="1481698869" sldId="1888"/>
            <ac:picMk id="12" creationId="{742F4DFD-30A5-772E-637E-FA23B4B1FCEB}"/>
          </ac:picMkLst>
        </pc:picChg>
        <pc:picChg chg="mod">
          <ac:chgData name="Rotella,Kate M.(Fiscal Affairs)" userId="fdb2aecc-3dd5-47a1-a743-60d2b656bd79" providerId="ADAL" clId="{EED6AF0B-01D1-4A44-9791-E21DDAD3B3E9}" dt="2025-04-15T23:24:58.677" v="569" actId="1076"/>
          <ac:picMkLst>
            <pc:docMk/>
            <pc:sldMk cId="1481698869" sldId="1888"/>
            <ac:picMk id="16" creationId="{A6C4CA1F-3B2E-0EED-6A46-42E3597FAFFA}"/>
          </ac:picMkLst>
        </pc:picChg>
        <pc:picChg chg="del mod">
          <ac:chgData name="Rotella,Kate M.(Fiscal Affairs)" userId="fdb2aecc-3dd5-47a1-a743-60d2b656bd79" providerId="ADAL" clId="{EED6AF0B-01D1-4A44-9791-E21DDAD3B3E9}" dt="2025-04-15T23:24:32.031" v="564" actId="478"/>
          <ac:picMkLst>
            <pc:docMk/>
            <pc:sldMk cId="1481698869" sldId="1888"/>
            <ac:picMk id="20" creationId="{9D5ADA9B-053D-6092-785B-B2B4CAC84998}"/>
          </ac:picMkLst>
        </pc:picChg>
        <pc:picChg chg="del mod">
          <ac:chgData name="Rotella,Kate M.(Fiscal Affairs)" userId="fdb2aecc-3dd5-47a1-a743-60d2b656bd79" providerId="ADAL" clId="{EED6AF0B-01D1-4A44-9791-E21DDAD3B3E9}" dt="2025-04-15T23:24:30.328" v="563" actId="478"/>
          <ac:picMkLst>
            <pc:docMk/>
            <pc:sldMk cId="1481698869" sldId="1888"/>
            <ac:picMk id="22" creationId="{7CE7CE12-69CA-3744-B7E8-AC463EC35A85}"/>
          </ac:picMkLst>
        </pc:picChg>
        <pc:picChg chg="mod">
          <ac:chgData name="Rotella,Kate M.(Fiscal Affairs)" userId="fdb2aecc-3dd5-47a1-a743-60d2b656bd79" providerId="ADAL" clId="{EED6AF0B-01D1-4A44-9791-E21DDAD3B3E9}" dt="2025-04-15T23:33:26.482" v="651" actId="1076"/>
          <ac:picMkLst>
            <pc:docMk/>
            <pc:sldMk cId="1481698869" sldId="1888"/>
            <ac:picMk id="24" creationId="{474D325D-093A-6256-CFE7-083022A9DB62}"/>
          </ac:picMkLst>
        </pc:picChg>
      </pc:sldChg>
      <pc:sldChg chg="del">
        <pc:chgData name="Rotella,Kate M.(Fiscal Affairs)" userId="fdb2aecc-3dd5-47a1-a743-60d2b656bd79" providerId="ADAL" clId="{EED6AF0B-01D1-4A44-9791-E21DDAD3B3E9}" dt="2025-04-15T22:35:54.748" v="6" actId="2696"/>
        <pc:sldMkLst>
          <pc:docMk/>
          <pc:sldMk cId="3912729720" sldId="1889"/>
        </pc:sldMkLst>
      </pc:sldChg>
      <pc:sldChg chg="modSp del mod">
        <pc:chgData name="Rotella,Kate M.(Fiscal Affairs)" userId="fdb2aecc-3dd5-47a1-a743-60d2b656bd79" providerId="ADAL" clId="{EED6AF0B-01D1-4A44-9791-E21DDAD3B3E9}" dt="2025-04-16T00:06:17.093" v="916" actId="47"/>
        <pc:sldMkLst>
          <pc:docMk/>
          <pc:sldMk cId="343066416" sldId="1890"/>
        </pc:sldMkLst>
        <pc:spChg chg="mod">
          <ac:chgData name="Rotella,Kate M.(Fiscal Affairs)" userId="fdb2aecc-3dd5-47a1-a743-60d2b656bd79" providerId="ADAL" clId="{EED6AF0B-01D1-4A44-9791-E21DDAD3B3E9}" dt="2025-04-15T23:34:08.756" v="653" actId="14100"/>
          <ac:spMkLst>
            <pc:docMk/>
            <pc:sldMk cId="343066416" sldId="1890"/>
            <ac:spMk id="7" creationId="{2CE3C959-49EA-47FF-9F2C-3FB3FB2204D5}"/>
          </ac:spMkLst>
        </pc:spChg>
      </pc:sldChg>
      <pc:sldChg chg="delSp modSp mod modTransition setBg modAnim">
        <pc:chgData name="Rotella,Kate M.(Fiscal Affairs)" userId="fdb2aecc-3dd5-47a1-a743-60d2b656bd79" providerId="ADAL" clId="{EED6AF0B-01D1-4A44-9791-E21DDAD3B3E9}" dt="2025-04-16T00:05:35.732" v="910"/>
        <pc:sldMkLst>
          <pc:docMk/>
          <pc:sldMk cId="669803625" sldId="1891"/>
        </pc:sldMkLst>
        <pc:spChg chg="mod">
          <ac:chgData name="Rotella,Kate M.(Fiscal Affairs)" userId="fdb2aecc-3dd5-47a1-a743-60d2b656bd79" providerId="ADAL" clId="{EED6AF0B-01D1-4A44-9791-E21DDAD3B3E9}" dt="2025-04-16T00:04:26.122" v="906" actId="20577"/>
          <ac:spMkLst>
            <pc:docMk/>
            <pc:sldMk cId="669803625" sldId="1891"/>
            <ac:spMk id="10" creationId="{00000000-0000-0000-0000-000000000000}"/>
          </ac:spMkLst>
        </pc:spChg>
        <pc:picChg chg="del">
          <ac:chgData name="Rotella,Kate M.(Fiscal Affairs)" userId="fdb2aecc-3dd5-47a1-a743-60d2b656bd79" providerId="ADAL" clId="{EED6AF0B-01D1-4A44-9791-E21DDAD3B3E9}" dt="2025-04-15T23:52:55.710" v="771" actId="478"/>
          <ac:picMkLst>
            <pc:docMk/>
            <pc:sldMk cId="669803625" sldId="1891"/>
            <ac:picMk id="3" creationId="{9EA0883C-BE4D-4723-8793-8A2143071888}"/>
          </ac:picMkLst>
        </pc:picChg>
        <pc:picChg chg="del mod">
          <ac:chgData name="Rotella,Kate M.(Fiscal Affairs)" userId="fdb2aecc-3dd5-47a1-a743-60d2b656bd79" providerId="ADAL" clId="{EED6AF0B-01D1-4A44-9791-E21DDAD3B3E9}" dt="2025-04-15T23:53:28.624" v="777" actId="478"/>
          <ac:picMkLst>
            <pc:docMk/>
            <pc:sldMk cId="669803625" sldId="1891"/>
            <ac:picMk id="13" creationId="{D976212C-B4E8-426D-AA55-2FB50FB90218}"/>
          </ac:picMkLst>
        </pc:picChg>
      </pc:sldChg>
      <pc:sldChg chg="del">
        <pc:chgData name="Rotella,Kate M.(Fiscal Affairs)" userId="fdb2aecc-3dd5-47a1-a743-60d2b656bd79" providerId="ADAL" clId="{EED6AF0B-01D1-4A44-9791-E21DDAD3B3E9}" dt="2025-04-15T22:35:54.748" v="6" actId="2696"/>
        <pc:sldMkLst>
          <pc:docMk/>
          <pc:sldMk cId="821526806" sldId="1892"/>
        </pc:sldMkLst>
      </pc:sldChg>
      <pc:sldChg chg="del">
        <pc:chgData name="Rotella,Kate M.(Fiscal Affairs)" userId="fdb2aecc-3dd5-47a1-a743-60d2b656bd79" providerId="ADAL" clId="{EED6AF0B-01D1-4A44-9791-E21DDAD3B3E9}" dt="2025-04-15T22:35:54.748" v="6" actId="2696"/>
        <pc:sldMkLst>
          <pc:docMk/>
          <pc:sldMk cId="1065214828" sldId="1894"/>
        </pc:sldMkLst>
      </pc:sldChg>
      <pc:sldChg chg="del">
        <pc:chgData name="Rotella,Kate M.(Fiscal Affairs)" userId="fdb2aecc-3dd5-47a1-a743-60d2b656bd79" providerId="ADAL" clId="{EED6AF0B-01D1-4A44-9791-E21DDAD3B3E9}" dt="2025-04-15T22:35:54.748" v="6" actId="2696"/>
        <pc:sldMkLst>
          <pc:docMk/>
          <pc:sldMk cId="4013028630" sldId="1895"/>
        </pc:sldMkLst>
      </pc:sldChg>
      <pc:sldChg chg="del">
        <pc:chgData name="Rotella,Kate M.(Fiscal Affairs)" userId="fdb2aecc-3dd5-47a1-a743-60d2b656bd79" providerId="ADAL" clId="{EED6AF0B-01D1-4A44-9791-E21DDAD3B3E9}" dt="2025-04-15T22:35:54.748" v="6" actId="2696"/>
        <pc:sldMkLst>
          <pc:docMk/>
          <pc:sldMk cId="1050754000" sldId="1896"/>
        </pc:sldMkLst>
      </pc:sldChg>
      <pc:sldChg chg="del">
        <pc:chgData name="Rotella,Kate M.(Fiscal Affairs)" userId="fdb2aecc-3dd5-47a1-a743-60d2b656bd79" providerId="ADAL" clId="{EED6AF0B-01D1-4A44-9791-E21DDAD3B3E9}" dt="2025-04-16T00:06:40.948" v="918" actId="2696"/>
        <pc:sldMkLst>
          <pc:docMk/>
          <pc:sldMk cId="796116422" sldId="1897"/>
        </pc:sldMkLst>
      </pc:sldChg>
      <pc:sldChg chg="del">
        <pc:chgData name="Rotella,Kate M.(Fiscal Affairs)" userId="fdb2aecc-3dd5-47a1-a743-60d2b656bd79" providerId="ADAL" clId="{EED6AF0B-01D1-4A44-9791-E21DDAD3B3E9}" dt="2025-04-15T22:35:54.748" v="6" actId="2696"/>
        <pc:sldMkLst>
          <pc:docMk/>
          <pc:sldMk cId="2629659501" sldId="1898"/>
        </pc:sldMkLst>
      </pc:sldChg>
      <pc:sldChg chg="del">
        <pc:chgData name="Rotella,Kate M.(Fiscal Affairs)" userId="fdb2aecc-3dd5-47a1-a743-60d2b656bd79" providerId="ADAL" clId="{EED6AF0B-01D1-4A44-9791-E21DDAD3B3E9}" dt="2025-04-15T22:35:54.748" v="6" actId="2696"/>
        <pc:sldMkLst>
          <pc:docMk/>
          <pc:sldMk cId="2539218027" sldId="1899"/>
        </pc:sldMkLst>
      </pc:sldChg>
      <pc:sldChg chg="del">
        <pc:chgData name="Rotella,Kate M.(Fiscal Affairs)" userId="fdb2aecc-3dd5-47a1-a743-60d2b656bd79" providerId="ADAL" clId="{EED6AF0B-01D1-4A44-9791-E21DDAD3B3E9}" dt="2025-04-15T22:35:54.748" v="6" actId="2696"/>
        <pc:sldMkLst>
          <pc:docMk/>
          <pc:sldMk cId="2919085286" sldId="1900"/>
        </pc:sldMkLst>
      </pc:sldChg>
      <pc:sldChg chg="del">
        <pc:chgData name="Rotella,Kate M.(Fiscal Affairs)" userId="fdb2aecc-3dd5-47a1-a743-60d2b656bd79" providerId="ADAL" clId="{EED6AF0B-01D1-4A44-9791-E21DDAD3B3E9}" dt="2025-04-15T22:35:54.748" v="6" actId="2696"/>
        <pc:sldMkLst>
          <pc:docMk/>
          <pc:sldMk cId="1421681332" sldId="1901"/>
        </pc:sldMkLst>
      </pc:sldChg>
      <pc:sldChg chg="del">
        <pc:chgData name="Rotella,Kate M.(Fiscal Affairs)" userId="fdb2aecc-3dd5-47a1-a743-60d2b656bd79" providerId="ADAL" clId="{EED6AF0B-01D1-4A44-9791-E21DDAD3B3E9}" dt="2025-04-15T22:35:54.748" v="6" actId="2696"/>
        <pc:sldMkLst>
          <pc:docMk/>
          <pc:sldMk cId="3253233071" sldId="1902"/>
        </pc:sldMkLst>
      </pc:sldChg>
      <pc:sldChg chg="del">
        <pc:chgData name="Rotella,Kate M.(Fiscal Affairs)" userId="fdb2aecc-3dd5-47a1-a743-60d2b656bd79" providerId="ADAL" clId="{EED6AF0B-01D1-4A44-9791-E21DDAD3B3E9}" dt="2025-04-15T22:35:54.748" v="6" actId="2696"/>
        <pc:sldMkLst>
          <pc:docMk/>
          <pc:sldMk cId="4064278753" sldId="1903"/>
        </pc:sldMkLst>
      </pc:sldChg>
      <pc:sldChg chg="addSp delSp modSp mod ord setBg">
        <pc:chgData name="Rotella,Kate M.(Fiscal Affairs)" userId="fdb2aecc-3dd5-47a1-a743-60d2b656bd79" providerId="ADAL" clId="{EED6AF0B-01D1-4A44-9791-E21DDAD3B3E9}" dt="2025-04-15T23:04:18.137" v="251" actId="207"/>
        <pc:sldMkLst>
          <pc:docMk/>
          <pc:sldMk cId="3790326349" sldId="1906"/>
        </pc:sldMkLst>
        <pc:spChg chg="mod">
          <ac:chgData name="Rotella,Kate M.(Fiscal Affairs)" userId="fdb2aecc-3dd5-47a1-a743-60d2b656bd79" providerId="ADAL" clId="{EED6AF0B-01D1-4A44-9791-E21DDAD3B3E9}" dt="2025-04-15T23:04:18.137" v="251" actId="207"/>
          <ac:spMkLst>
            <pc:docMk/>
            <pc:sldMk cId="3790326349" sldId="1906"/>
            <ac:spMk id="3" creationId="{A5F8B8E4-2556-17DD-A0B1-28A1655E04A1}"/>
          </ac:spMkLst>
        </pc:spChg>
        <pc:picChg chg="add del mod">
          <ac:chgData name="Rotella,Kate M.(Fiscal Affairs)" userId="fdb2aecc-3dd5-47a1-a743-60d2b656bd79" providerId="ADAL" clId="{EED6AF0B-01D1-4A44-9791-E21DDAD3B3E9}" dt="2025-04-15T22:39:03.592" v="25" actId="478"/>
          <ac:picMkLst>
            <pc:docMk/>
            <pc:sldMk cId="3790326349" sldId="1906"/>
            <ac:picMk id="4" creationId="{50172AFD-460C-E9A3-A9F0-5DE496AD3F01}"/>
          </ac:picMkLst>
        </pc:picChg>
        <pc:picChg chg="add mod">
          <ac:chgData name="Rotella,Kate M.(Fiscal Affairs)" userId="fdb2aecc-3dd5-47a1-a743-60d2b656bd79" providerId="ADAL" clId="{EED6AF0B-01D1-4A44-9791-E21DDAD3B3E9}" dt="2025-04-15T22:41:41.962" v="86" actId="1076"/>
          <ac:picMkLst>
            <pc:docMk/>
            <pc:sldMk cId="3790326349" sldId="1906"/>
            <ac:picMk id="5" creationId="{61125935-B7AE-8562-2AA0-C74490A64B33}"/>
          </ac:picMkLst>
        </pc:picChg>
        <pc:picChg chg="mod">
          <ac:chgData name="Rotella,Kate M.(Fiscal Affairs)" userId="fdb2aecc-3dd5-47a1-a743-60d2b656bd79" providerId="ADAL" clId="{EED6AF0B-01D1-4A44-9791-E21DDAD3B3E9}" dt="2025-04-15T22:36:53.293" v="7" actId="14826"/>
          <ac:picMkLst>
            <pc:docMk/>
            <pc:sldMk cId="3790326349" sldId="1906"/>
            <ac:picMk id="20" creationId="{2E181823-32A3-3258-F326-D9B317BE79B6}"/>
          </ac:picMkLst>
        </pc:picChg>
      </pc:sldChg>
      <pc:sldChg chg="del">
        <pc:chgData name="Rotella,Kate M.(Fiscal Affairs)" userId="fdb2aecc-3dd5-47a1-a743-60d2b656bd79" providerId="ADAL" clId="{EED6AF0B-01D1-4A44-9791-E21DDAD3B3E9}" dt="2025-04-15T22:35:54.748" v="6" actId="2696"/>
        <pc:sldMkLst>
          <pc:docMk/>
          <pc:sldMk cId="805299651" sldId="1911"/>
        </pc:sldMkLst>
      </pc:sldChg>
      <pc:sldChg chg="del">
        <pc:chgData name="Rotella,Kate M.(Fiscal Affairs)" userId="fdb2aecc-3dd5-47a1-a743-60d2b656bd79" providerId="ADAL" clId="{EED6AF0B-01D1-4A44-9791-E21DDAD3B3E9}" dt="2025-04-15T22:35:54.748" v="6" actId="2696"/>
        <pc:sldMkLst>
          <pc:docMk/>
          <pc:sldMk cId="3798585722" sldId="1913"/>
        </pc:sldMkLst>
      </pc:sldChg>
      <pc:sldChg chg="del">
        <pc:chgData name="Rotella,Kate M.(Fiscal Affairs)" userId="fdb2aecc-3dd5-47a1-a743-60d2b656bd79" providerId="ADAL" clId="{EED6AF0B-01D1-4A44-9791-E21DDAD3B3E9}" dt="2025-04-15T22:35:54.748" v="6" actId="2696"/>
        <pc:sldMkLst>
          <pc:docMk/>
          <pc:sldMk cId="1852515204" sldId="1914"/>
        </pc:sldMkLst>
      </pc:sldChg>
      <pc:sldChg chg="del">
        <pc:chgData name="Rotella,Kate M.(Fiscal Affairs)" userId="fdb2aecc-3dd5-47a1-a743-60d2b656bd79" providerId="ADAL" clId="{EED6AF0B-01D1-4A44-9791-E21DDAD3B3E9}" dt="2025-04-16T00:06:40.948" v="918" actId="2696"/>
        <pc:sldMkLst>
          <pc:docMk/>
          <pc:sldMk cId="1116887037" sldId="1915"/>
        </pc:sldMkLst>
      </pc:sldChg>
      <pc:sldChg chg="del">
        <pc:chgData name="Rotella,Kate M.(Fiscal Affairs)" userId="fdb2aecc-3dd5-47a1-a743-60d2b656bd79" providerId="ADAL" clId="{EED6AF0B-01D1-4A44-9791-E21DDAD3B3E9}" dt="2025-04-15T22:35:54.748" v="6" actId="2696"/>
        <pc:sldMkLst>
          <pc:docMk/>
          <pc:sldMk cId="1026062817" sldId="1916"/>
        </pc:sldMkLst>
      </pc:sldChg>
      <pc:sldChg chg="del">
        <pc:chgData name="Rotella,Kate M.(Fiscal Affairs)" userId="fdb2aecc-3dd5-47a1-a743-60d2b656bd79" providerId="ADAL" clId="{EED6AF0B-01D1-4A44-9791-E21DDAD3B3E9}" dt="2025-04-15T22:35:54.748" v="6" actId="2696"/>
        <pc:sldMkLst>
          <pc:docMk/>
          <pc:sldMk cId="1149666077" sldId="1917"/>
        </pc:sldMkLst>
      </pc:sldChg>
      <pc:sldChg chg="del">
        <pc:chgData name="Rotella,Kate M.(Fiscal Affairs)" userId="fdb2aecc-3dd5-47a1-a743-60d2b656bd79" providerId="ADAL" clId="{EED6AF0B-01D1-4A44-9791-E21DDAD3B3E9}" dt="2025-04-15T22:35:54.748" v="6" actId="2696"/>
        <pc:sldMkLst>
          <pc:docMk/>
          <pc:sldMk cId="611207926" sldId="1918"/>
        </pc:sldMkLst>
      </pc:sldChg>
      <pc:sldChg chg="del">
        <pc:chgData name="Rotella,Kate M.(Fiscal Affairs)" userId="fdb2aecc-3dd5-47a1-a743-60d2b656bd79" providerId="ADAL" clId="{EED6AF0B-01D1-4A44-9791-E21DDAD3B3E9}" dt="2025-04-15T22:35:54.748" v="6" actId="2696"/>
        <pc:sldMkLst>
          <pc:docMk/>
          <pc:sldMk cId="1761530231" sldId="1919"/>
        </pc:sldMkLst>
      </pc:sldChg>
      <pc:sldChg chg="del">
        <pc:chgData name="Rotella,Kate M.(Fiscal Affairs)" userId="fdb2aecc-3dd5-47a1-a743-60d2b656bd79" providerId="ADAL" clId="{EED6AF0B-01D1-4A44-9791-E21DDAD3B3E9}" dt="2025-04-15T22:35:54.748" v="6" actId="2696"/>
        <pc:sldMkLst>
          <pc:docMk/>
          <pc:sldMk cId="3307614638" sldId="1920"/>
        </pc:sldMkLst>
      </pc:sldChg>
      <pc:sldChg chg="del">
        <pc:chgData name="Rotella,Kate M.(Fiscal Affairs)" userId="fdb2aecc-3dd5-47a1-a743-60d2b656bd79" providerId="ADAL" clId="{EED6AF0B-01D1-4A44-9791-E21DDAD3B3E9}" dt="2025-04-15T22:35:54.748" v="6" actId="2696"/>
        <pc:sldMkLst>
          <pc:docMk/>
          <pc:sldMk cId="2125156883" sldId="1921"/>
        </pc:sldMkLst>
      </pc:sldChg>
      <pc:sldChg chg="del">
        <pc:chgData name="Rotella,Kate M.(Fiscal Affairs)" userId="fdb2aecc-3dd5-47a1-a743-60d2b656bd79" providerId="ADAL" clId="{EED6AF0B-01D1-4A44-9791-E21DDAD3B3E9}" dt="2025-04-15T22:35:54.748" v="6" actId="2696"/>
        <pc:sldMkLst>
          <pc:docMk/>
          <pc:sldMk cId="3534755352" sldId="1922"/>
        </pc:sldMkLst>
      </pc:sldChg>
      <pc:sldChg chg="del">
        <pc:chgData name="Rotella,Kate M.(Fiscal Affairs)" userId="fdb2aecc-3dd5-47a1-a743-60d2b656bd79" providerId="ADAL" clId="{EED6AF0B-01D1-4A44-9791-E21DDAD3B3E9}" dt="2025-04-15T22:35:54.748" v="6" actId="2696"/>
        <pc:sldMkLst>
          <pc:docMk/>
          <pc:sldMk cId="4208298335" sldId="1923"/>
        </pc:sldMkLst>
      </pc:sldChg>
      <pc:sldChg chg="del">
        <pc:chgData name="Rotella,Kate M.(Fiscal Affairs)" userId="fdb2aecc-3dd5-47a1-a743-60d2b656bd79" providerId="ADAL" clId="{EED6AF0B-01D1-4A44-9791-E21DDAD3B3E9}" dt="2025-04-16T00:06:40.948" v="918" actId="2696"/>
        <pc:sldMkLst>
          <pc:docMk/>
          <pc:sldMk cId="1274301325" sldId="1924"/>
        </pc:sldMkLst>
      </pc:sldChg>
      <pc:sldChg chg="addSp delSp modSp add mod ord modAnim">
        <pc:chgData name="Rotella,Kate M.(Fiscal Affairs)" userId="fdb2aecc-3dd5-47a1-a743-60d2b656bd79" providerId="ADAL" clId="{EED6AF0B-01D1-4A44-9791-E21DDAD3B3E9}" dt="2025-04-16T00:19:14.589" v="971" actId="20577"/>
        <pc:sldMkLst>
          <pc:docMk/>
          <pc:sldMk cId="3839667140" sldId="1925"/>
        </pc:sldMkLst>
        <pc:spChg chg="add mod">
          <ac:chgData name="Rotella,Kate M.(Fiscal Affairs)" userId="fdb2aecc-3dd5-47a1-a743-60d2b656bd79" providerId="ADAL" clId="{EED6AF0B-01D1-4A44-9791-E21DDAD3B3E9}" dt="2025-04-16T00:19:14.589" v="971" actId="20577"/>
          <ac:spMkLst>
            <pc:docMk/>
            <pc:sldMk cId="3839667140" sldId="1925"/>
            <ac:spMk id="3" creationId="{22AC32BD-A191-B04E-358C-69343634A6DF}"/>
          </ac:spMkLst>
        </pc:spChg>
        <pc:spChg chg="add mod">
          <ac:chgData name="Rotella,Kate M.(Fiscal Affairs)" userId="fdb2aecc-3dd5-47a1-a743-60d2b656bd79" providerId="ADAL" clId="{EED6AF0B-01D1-4A44-9791-E21DDAD3B3E9}" dt="2025-04-16T00:18:12.186" v="958" actId="1076"/>
          <ac:spMkLst>
            <pc:docMk/>
            <pc:sldMk cId="3839667140" sldId="1925"/>
            <ac:spMk id="4" creationId="{C702F004-6A8A-66B1-7A8A-9246DB229058}"/>
          </ac:spMkLst>
        </pc:spChg>
        <pc:spChg chg="add mod">
          <ac:chgData name="Rotella,Kate M.(Fiscal Affairs)" userId="fdb2aecc-3dd5-47a1-a743-60d2b656bd79" providerId="ADAL" clId="{EED6AF0B-01D1-4A44-9791-E21DDAD3B3E9}" dt="2025-04-15T23:46:36.670" v="756" actId="20577"/>
          <ac:spMkLst>
            <pc:docMk/>
            <pc:sldMk cId="3839667140" sldId="1925"/>
            <ac:spMk id="7" creationId="{2ECF17EF-8B87-19DE-78EC-F7F78D367593}"/>
          </ac:spMkLst>
        </pc:spChg>
        <pc:graphicFrameChg chg="del mod modGraphic">
          <ac:chgData name="Rotella,Kate M.(Fiscal Affairs)" userId="fdb2aecc-3dd5-47a1-a743-60d2b656bd79" providerId="ADAL" clId="{EED6AF0B-01D1-4A44-9791-E21DDAD3B3E9}" dt="2025-04-15T23:35:26.015" v="664" actId="21"/>
          <ac:graphicFrameMkLst>
            <pc:docMk/>
            <pc:sldMk cId="3839667140" sldId="1925"/>
            <ac:graphicFrameMk id="26" creationId="{FBE2391E-1D4C-180F-7565-27BFBAC68962}"/>
          </ac:graphicFrameMkLst>
        </pc:graphicFrameChg>
        <pc:picChg chg="mod">
          <ac:chgData name="Rotella,Kate M.(Fiscal Affairs)" userId="fdb2aecc-3dd5-47a1-a743-60d2b656bd79" providerId="ADAL" clId="{EED6AF0B-01D1-4A44-9791-E21DDAD3B3E9}" dt="2025-04-15T23:47:31.575" v="767" actId="1076"/>
          <ac:picMkLst>
            <pc:docMk/>
            <pc:sldMk cId="3839667140" sldId="1925"/>
            <ac:picMk id="2" creationId="{0819AF3D-65BB-9F73-BAF2-A7FBE35BE294}"/>
          </ac:picMkLst>
        </pc:picChg>
        <pc:picChg chg="add mod">
          <ac:chgData name="Rotella,Kate M.(Fiscal Affairs)" userId="fdb2aecc-3dd5-47a1-a743-60d2b656bd79" providerId="ADAL" clId="{EED6AF0B-01D1-4A44-9791-E21DDAD3B3E9}" dt="2025-04-15T23:47:27.804" v="766" actId="207"/>
          <ac:picMkLst>
            <pc:docMk/>
            <pc:sldMk cId="3839667140" sldId="1925"/>
            <ac:picMk id="8" creationId="{25CF49C3-E5DA-756B-7F6D-50391DAEE317}"/>
          </ac:picMkLst>
        </pc:picChg>
        <pc:picChg chg="mod">
          <ac:chgData name="Rotella,Kate M.(Fiscal Affairs)" userId="fdb2aecc-3dd5-47a1-a743-60d2b656bd79" providerId="ADAL" clId="{EED6AF0B-01D1-4A44-9791-E21DDAD3B3E9}" dt="2025-04-15T23:47:01.561" v="760" actId="1076"/>
          <ac:picMkLst>
            <pc:docMk/>
            <pc:sldMk cId="3839667140" sldId="1925"/>
            <ac:picMk id="10" creationId="{2137F852-303D-3C7C-9F56-1AE13D1ABE89}"/>
          </ac:picMkLst>
        </pc:picChg>
        <pc:picChg chg="del mod">
          <ac:chgData name="Rotella,Kate M.(Fiscal Affairs)" userId="fdb2aecc-3dd5-47a1-a743-60d2b656bd79" providerId="ADAL" clId="{EED6AF0B-01D1-4A44-9791-E21DDAD3B3E9}" dt="2025-04-15T23:47:14.122" v="763" actId="478"/>
          <ac:picMkLst>
            <pc:docMk/>
            <pc:sldMk cId="3839667140" sldId="1925"/>
            <ac:picMk id="16" creationId="{A6C4CA1F-3B2E-0EED-6A46-42E3597FAFFA}"/>
          </ac:picMkLst>
        </pc:picChg>
        <pc:picChg chg="del mod">
          <ac:chgData name="Rotella,Kate M.(Fiscal Affairs)" userId="fdb2aecc-3dd5-47a1-a743-60d2b656bd79" providerId="ADAL" clId="{EED6AF0B-01D1-4A44-9791-E21DDAD3B3E9}" dt="2025-04-15T23:47:03.896" v="761" actId="478"/>
          <ac:picMkLst>
            <pc:docMk/>
            <pc:sldMk cId="3839667140" sldId="1925"/>
            <ac:picMk id="24" creationId="{474D325D-093A-6256-CFE7-083022A9DB62}"/>
          </ac:picMkLst>
        </pc:picChg>
      </pc:sldChg>
      <pc:sldChg chg="add ord">
        <pc:chgData name="Rotella,Kate M.(Fiscal Affairs)" userId="fdb2aecc-3dd5-47a1-a743-60d2b656bd79" providerId="ADAL" clId="{EED6AF0B-01D1-4A44-9791-E21DDAD3B3E9}" dt="2025-04-16T00:06:14.185" v="915"/>
        <pc:sldMkLst>
          <pc:docMk/>
          <pc:sldMk cId="1897916923" sldId="1926"/>
        </pc:sldMkLst>
      </pc:sldChg>
      <pc:sldChg chg="addSp delSp modSp add mod">
        <pc:chgData name="Rotella,Kate M.(Fiscal Affairs)" userId="fdb2aecc-3dd5-47a1-a743-60d2b656bd79" providerId="ADAL" clId="{EED6AF0B-01D1-4A44-9791-E21DDAD3B3E9}" dt="2025-04-16T00:11:10.902" v="943" actId="14100"/>
        <pc:sldMkLst>
          <pc:docMk/>
          <pc:sldMk cId="4183871659" sldId="1927"/>
        </pc:sldMkLst>
        <pc:spChg chg="mod">
          <ac:chgData name="Rotella,Kate M.(Fiscal Affairs)" userId="fdb2aecc-3dd5-47a1-a743-60d2b656bd79" providerId="ADAL" clId="{EED6AF0B-01D1-4A44-9791-E21DDAD3B3E9}" dt="2025-04-16T00:09:40.599" v="934" actId="20577"/>
          <ac:spMkLst>
            <pc:docMk/>
            <pc:sldMk cId="4183871659" sldId="1927"/>
            <ac:spMk id="3" creationId="{A5F8B8E4-2556-17DD-A0B1-28A1655E04A1}"/>
          </ac:spMkLst>
        </pc:spChg>
        <pc:picChg chg="add mod">
          <ac:chgData name="Rotella,Kate M.(Fiscal Affairs)" userId="fdb2aecc-3dd5-47a1-a743-60d2b656bd79" providerId="ADAL" clId="{EED6AF0B-01D1-4A44-9791-E21DDAD3B3E9}" dt="2025-04-16T00:11:04.690" v="942" actId="14100"/>
          <ac:picMkLst>
            <pc:docMk/>
            <pc:sldMk cId="4183871659" sldId="1927"/>
            <ac:picMk id="4" creationId="{C2DE8941-533E-2BAA-899C-E173EF3BCB95}"/>
          </ac:picMkLst>
        </pc:picChg>
        <pc:picChg chg="del">
          <ac:chgData name="Rotella,Kate M.(Fiscal Affairs)" userId="fdb2aecc-3dd5-47a1-a743-60d2b656bd79" providerId="ADAL" clId="{EED6AF0B-01D1-4A44-9791-E21DDAD3B3E9}" dt="2025-04-16T00:10:17.410" v="936" actId="478"/>
          <ac:picMkLst>
            <pc:docMk/>
            <pc:sldMk cId="4183871659" sldId="1927"/>
            <ac:picMk id="5" creationId="{61125935-B7AE-8562-2AA0-C74490A64B33}"/>
          </ac:picMkLst>
        </pc:picChg>
        <pc:picChg chg="mod">
          <ac:chgData name="Rotella,Kate M.(Fiscal Affairs)" userId="fdb2aecc-3dd5-47a1-a743-60d2b656bd79" providerId="ADAL" clId="{EED6AF0B-01D1-4A44-9791-E21DDAD3B3E9}" dt="2025-04-16T00:11:10.902" v="943" actId="14100"/>
          <ac:picMkLst>
            <pc:docMk/>
            <pc:sldMk cId="4183871659" sldId="1927"/>
            <ac:picMk id="20" creationId="{2E181823-32A3-3258-F326-D9B317BE79B6}"/>
          </ac:picMkLst>
        </pc:picChg>
      </pc:sldChg>
      <pc:sldMasterChg chg="del delSldLayout">
        <pc:chgData name="Rotella,Kate M.(Fiscal Affairs)" userId="fdb2aecc-3dd5-47a1-a743-60d2b656bd79" providerId="ADAL" clId="{EED6AF0B-01D1-4A44-9791-E21DDAD3B3E9}" dt="2025-04-15T22:34:25.998" v="4" actId="2696"/>
        <pc:sldMasterMkLst>
          <pc:docMk/>
          <pc:sldMasterMk cId="288710535" sldId="2147483672"/>
        </pc:sldMasterMkLst>
        <pc:sldLayoutChg chg="del">
          <pc:chgData name="Rotella,Kate M.(Fiscal Affairs)" userId="fdb2aecc-3dd5-47a1-a743-60d2b656bd79" providerId="ADAL" clId="{EED6AF0B-01D1-4A44-9791-E21DDAD3B3E9}" dt="2025-04-15T22:34:25.998" v="4" actId="2696"/>
          <pc:sldLayoutMkLst>
            <pc:docMk/>
            <pc:sldMasterMk cId="288710535" sldId="2147483672"/>
            <pc:sldLayoutMk cId="1167412443" sldId="2147483673"/>
          </pc:sldLayoutMkLst>
        </pc:sldLayoutChg>
        <pc:sldLayoutChg chg="del">
          <pc:chgData name="Rotella,Kate M.(Fiscal Affairs)" userId="fdb2aecc-3dd5-47a1-a743-60d2b656bd79" providerId="ADAL" clId="{EED6AF0B-01D1-4A44-9791-E21DDAD3B3E9}" dt="2025-04-15T22:34:25.998" v="4" actId="2696"/>
          <pc:sldLayoutMkLst>
            <pc:docMk/>
            <pc:sldMasterMk cId="288710535" sldId="2147483672"/>
            <pc:sldLayoutMk cId="1685849699" sldId="2147483674"/>
          </pc:sldLayoutMkLst>
        </pc:sldLayoutChg>
        <pc:sldLayoutChg chg="del">
          <pc:chgData name="Rotella,Kate M.(Fiscal Affairs)" userId="fdb2aecc-3dd5-47a1-a743-60d2b656bd79" providerId="ADAL" clId="{EED6AF0B-01D1-4A44-9791-E21DDAD3B3E9}" dt="2025-04-15T22:34:25.998" v="4" actId="2696"/>
          <pc:sldLayoutMkLst>
            <pc:docMk/>
            <pc:sldMasterMk cId="288710535" sldId="2147483672"/>
            <pc:sldLayoutMk cId="3293726430" sldId="2147483675"/>
          </pc:sldLayoutMkLst>
        </pc:sldLayoutChg>
        <pc:sldLayoutChg chg="del">
          <pc:chgData name="Rotella,Kate M.(Fiscal Affairs)" userId="fdb2aecc-3dd5-47a1-a743-60d2b656bd79" providerId="ADAL" clId="{EED6AF0B-01D1-4A44-9791-E21DDAD3B3E9}" dt="2025-04-15T22:34:25.998" v="4" actId="2696"/>
          <pc:sldLayoutMkLst>
            <pc:docMk/>
            <pc:sldMasterMk cId="288710535" sldId="2147483672"/>
            <pc:sldLayoutMk cId="3212742800" sldId="2147483676"/>
          </pc:sldLayoutMkLst>
        </pc:sldLayoutChg>
        <pc:sldLayoutChg chg="del">
          <pc:chgData name="Rotella,Kate M.(Fiscal Affairs)" userId="fdb2aecc-3dd5-47a1-a743-60d2b656bd79" providerId="ADAL" clId="{EED6AF0B-01D1-4A44-9791-E21DDAD3B3E9}" dt="2025-04-15T22:34:25.998" v="4" actId="2696"/>
          <pc:sldLayoutMkLst>
            <pc:docMk/>
            <pc:sldMasterMk cId="288710535" sldId="2147483672"/>
            <pc:sldLayoutMk cId="478485185" sldId="2147483677"/>
          </pc:sldLayoutMkLst>
        </pc:sldLayoutChg>
        <pc:sldLayoutChg chg="del">
          <pc:chgData name="Rotella,Kate M.(Fiscal Affairs)" userId="fdb2aecc-3dd5-47a1-a743-60d2b656bd79" providerId="ADAL" clId="{EED6AF0B-01D1-4A44-9791-E21DDAD3B3E9}" dt="2025-04-15T22:34:25.998" v="4" actId="2696"/>
          <pc:sldLayoutMkLst>
            <pc:docMk/>
            <pc:sldMasterMk cId="288710535" sldId="2147483672"/>
            <pc:sldLayoutMk cId="2592740975" sldId="2147483678"/>
          </pc:sldLayoutMkLst>
        </pc:sldLayoutChg>
        <pc:sldLayoutChg chg="del">
          <pc:chgData name="Rotella,Kate M.(Fiscal Affairs)" userId="fdb2aecc-3dd5-47a1-a743-60d2b656bd79" providerId="ADAL" clId="{EED6AF0B-01D1-4A44-9791-E21DDAD3B3E9}" dt="2025-04-15T22:34:25.998" v="4" actId="2696"/>
          <pc:sldLayoutMkLst>
            <pc:docMk/>
            <pc:sldMasterMk cId="288710535" sldId="2147483672"/>
            <pc:sldLayoutMk cId="302902842" sldId="2147483679"/>
          </pc:sldLayoutMkLst>
        </pc:sldLayoutChg>
        <pc:sldLayoutChg chg="del">
          <pc:chgData name="Rotella,Kate M.(Fiscal Affairs)" userId="fdb2aecc-3dd5-47a1-a743-60d2b656bd79" providerId="ADAL" clId="{EED6AF0B-01D1-4A44-9791-E21DDAD3B3E9}" dt="2025-04-15T22:34:25.998" v="4" actId="2696"/>
          <pc:sldLayoutMkLst>
            <pc:docMk/>
            <pc:sldMasterMk cId="288710535" sldId="2147483672"/>
            <pc:sldLayoutMk cId="2699794918" sldId="2147483680"/>
          </pc:sldLayoutMkLst>
        </pc:sldLayoutChg>
        <pc:sldLayoutChg chg="del">
          <pc:chgData name="Rotella,Kate M.(Fiscal Affairs)" userId="fdb2aecc-3dd5-47a1-a743-60d2b656bd79" providerId="ADAL" clId="{EED6AF0B-01D1-4A44-9791-E21DDAD3B3E9}" dt="2025-04-15T22:34:25.998" v="4" actId="2696"/>
          <pc:sldLayoutMkLst>
            <pc:docMk/>
            <pc:sldMasterMk cId="288710535" sldId="2147483672"/>
            <pc:sldLayoutMk cId="1815565867" sldId="2147483681"/>
          </pc:sldLayoutMkLst>
        </pc:sldLayoutChg>
        <pc:sldLayoutChg chg="del">
          <pc:chgData name="Rotella,Kate M.(Fiscal Affairs)" userId="fdb2aecc-3dd5-47a1-a743-60d2b656bd79" providerId="ADAL" clId="{EED6AF0B-01D1-4A44-9791-E21DDAD3B3E9}" dt="2025-04-15T22:34:25.998" v="4" actId="2696"/>
          <pc:sldLayoutMkLst>
            <pc:docMk/>
            <pc:sldMasterMk cId="288710535" sldId="2147483672"/>
            <pc:sldLayoutMk cId="3643312732" sldId="2147483682"/>
          </pc:sldLayoutMkLst>
        </pc:sldLayoutChg>
        <pc:sldLayoutChg chg="del">
          <pc:chgData name="Rotella,Kate M.(Fiscal Affairs)" userId="fdb2aecc-3dd5-47a1-a743-60d2b656bd79" providerId="ADAL" clId="{EED6AF0B-01D1-4A44-9791-E21DDAD3B3E9}" dt="2025-04-15T22:34:25.998" v="4" actId="2696"/>
          <pc:sldLayoutMkLst>
            <pc:docMk/>
            <pc:sldMasterMk cId="288710535" sldId="2147483672"/>
            <pc:sldLayoutMk cId="1339566749" sldId="2147483683"/>
          </pc:sldLayoutMkLst>
        </pc:sldLayoutChg>
      </pc:sldMasterChg>
      <pc:sldMasterChg chg="del delSldLayout">
        <pc:chgData name="Rotella,Kate M.(Fiscal Affairs)" userId="fdb2aecc-3dd5-47a1-a743-60d2b656bd79" providerId="ADAL" clId="{EED6AF0B-01D1-4A44-9791-E21DDAD3B3E9}" dt="2025-04-15T23:01:04.215" v="247" actId="47"/>
        <pc:sldMasterMkLst>
          <pc:docMk/>
          <pc:sldMasterMk cId="3415970122" sldId="2147483672"/>
        </pc:sldMasterMkLst>
        <pc:sldLayoutChg chg="del">
          <pc:chgData name="Rotella,Kate M.(Fiscal Affairs)" userId="fdb2aecc-3dd5-47a1-a743-60d2b656bd79" providerId="ADAL" clId="{EED6AF0B-01D1-4A44-9791-E21DDAD3B3E9}" dt="2025-04-15T23:01:04.215" v="247" actId="47"/>
          <pc:sldLayoutMkLst>
            <pc:docMk/>
            <pc:sldMasterMk cId="3415970122" sldId="2147483672"/>
            <pc:sldLayoutMk cId="2393244039" sldId="2147483673"/>
          </pc:sldLayoutMkLst>
        </pc:sldLayoutChg>
        <pc:sldLayoutChg chg="del">
          <pc:chgData name="Rotella,Kate M.(Fiscal Affairs)" userId="fdb2aecc-3dd5-47a1-a743-60d2b656bd79" providerId="ADAL" clId="{EED6AF0B-01D1-4A44-9791-E21DDAD3B3E9}" dt="2025-04-15T23:01:04.215" v="247" actId="47"/>
          <pc:sldLayoutMkLst>
            <pc:docMk/>
            <pc:sldMasterMk cId="3415970122" sldId="2147483672"/>
            <pc:sldLayoutMk cId="3324449077" sldId="2147483674"/>
          </pc:sldLayoutMkLst>
        </pc:sldLayoutChg>
        <pc:sldLayoutChg chg="del">
          <pc:chgData name="Rotella,Kate M.(Fiscal Affairs)" userId="fdb2aecc-3dd5-47a1-a743-60d2b656bd79" providerId="ADAL" clId="{EED6AF0B-01D1-4A44-9791-E21DDAD3B3E9}" dt="2025-04-15T23:01:04.215" v="247" actId="47"/>
          <pc:sldLayoutMkLst>
            <pc:docMk/>
            <pc:sldMasterMk cId="3415970122" sldId="2147483672"/>
            <pc:sldLayoutMk cId="232094726" sldId="2147483675"/>
          </pc:sldLayoutMkLst>
        </pc:sldLayoutChg>
        <pc:sldLayoutChg chg="del">
          <pc:chgData name="Rotella,Kate M.(Fiscal Affairs)" userId="fdb2aecc-3dd5-47a1-a743-60d2b656bd79" providerId="ADAL" clId="{EED6AF0B-01D1-4A44-9791-E21DDAD3B3E9}" dt="2025-04-15T23:01:04.215" v="247" actId="47"/>
          <pc:sldLayoutMkLst>
            <pc:docMk/>
            <pc:sldMasterMk cId="3415970122" sldId="2147483672"/>
            <pc:sldLayoutMk cId="1722561626" sldId="2147483676"/>
          </pc:sldLayoutMkLst>
        </pc:sldLayoutChg>
        <pc:sldLayoutChg chg="del">
          <pc:chgData name="Rotella,Kate M.(Fiscal Affairs)" userId="fdb2aecc-3dd5-47a1-a743-60d2b656bd79" providerId="ADAL" clId="{EED6AF0B-01D1-4A44-9791-E21DDAD3B3E9}" dt="2025-04-15T23:01:04.215" v="247" actId="47"/>
          <pc:sldLayoutMkLst>
            <pc:docMk/>
            <pc:sldMasterMk cId="3415970122" sldId="2147483672"/>
            <pc:sldLayoutMk cId="670100713" sldId="2147483677"/>
          </pc:sldLayoutMkLst>
        </pc:sldLayoutChg>
        <pc:sldLayoutChg chg="del">
          <pc:chgData name="Rotella,Kate M.(Fiscal Affairs)" userId="fdb2aecc-3dd5-47a1-a743-60d2b656bd79" providerId="ADAL" clId="{EED6AF0B-01D1-4A44-9791-E21DDAD3B3E9}" dt="2025-04-15T23:01:04.215" v="247" actId="47"/>
          <pc:sldLayoutMkLst>
            <pc:docMk/>
            <pc:sldMasterMk cId="3415970122" sldId="2147483672"/>
            <pc:sldLayoutMk cId="4080071197" sldId="2147483678"/>
          </pc:sldLayoutMkLst>
        </pc:sldLayoutChg>
        <pc:sldLayoutChg chg="del">
          <pc:chgData name="Rotella,Kate M.(Fiscal Affairs)" userId="fdb2aecc-3dd5-47a1-a743-60d2b656bd79" providerId="ADAL" clId="{EED6AF0B-01D1-4A44-9791-E21DDAD3B3E9}" dt="2025-04-15T23:01:04.215" v="247" actId="47"/>
          <pc:sldLayoutMkLst>
            <pc:docMk/>
            <pc:sldMasterMk cId="3415970122" sldId="2147483672"/>
            <pc:sldLayoutMk cId="4166880438" sldId="2147483679"/>
          </pc:sldLayoutMkLst>
        </pc:sldLayoutChg>
        <pc:sldLayoutChg chg="del">
          <pc:chgData name="Rotella,Kate M.(Fiscal Affairs)" userId="fdb2aecc-3dd5-47a1-a743-60d2b656bd79" providerId="ADAL" clId="{EED6AF0B-01D1-4A44-9791-E21DDAD3B3E9}" dt="2025-04-15T23:01:04.215" v="247" actId="47"/>
          <pc:sldLayoutMkLst>
            <pc:docMk/>
            <pc:sldMasterMk cId="3415970122" sldId="2147483672"/>
            <pc:sldLayoutMk cId="4075258293" sldId="2147483680"/>
          </pc:sldLayoutMkLst>
        </pc:sldLayoutChg>
        <pc:sldLayoutChg chg="del">
          <pc:chgData name="Rotella,Kate M.(Fiscal Affairs)" userId="fdb2aecc-3dd5-47a1-a743-60d2b656bd79" providerId="ADAL" clId="{EED6AF0B-01D1-4A44-9791-E21DDAD3B3E9}" dt="2025-04-15T23:01:04.215" v="247" actId="47"/>
          <pc:sldLayoutMkLst>
            <pc:docMk/>
            <pc:sldMasterMk cId="3415970122" sldId="2147483672"/>
            <pc:sldLayoutMk cId="1017913933" sldId="2147483681"/>
          </pc:sldLayoutMkLst>
        </pc:sldLayoutChg>
        <pc:sldLayoutChg chg="del">
          <pc:chgData name="Rotella,Kate M.(Fiscal Affairs)" userId="fdb2aecc-3dd5-47a1-a743-60d2b656bd79" providerId="ADAL" clId="{EED6AF0B-01D1-4A44-9791-E21DDAD3B3E9}" dt="2025-04-15T23:01:04.215" v="247" actId="47"/>
          <pc:sldLayoutMkLst>
            <pc:docMk/>
            <pc:sldMasterMk cId="3415970122" sldId="2147483672"/>
            <pc:sldLayoutMk cId="3432695678" sldId="2147483682"/>
          </pc:sldLayoutMkLst>
        </pc:sldLayoutChg>
        <pc:sldLayoutChg chg="del">
          <pc:chgData name="Rotella,Kate M.(Fiscal Affairs)" userId="fdb2aecc-3dd5-47a1-a743-60d2b656bd79" providerId="ADAL" clId="{EED6AF0B-01D1-4A44-9791-E21DDAD3B3E9}" dt="2025-04-15T23:01:04.215" v="247" actId="47"/>
          <pc:sldLayoutMkLst>
            <pc:docMk/>
            <pc:sldMasterMk cId="3415970122" sldId="2147483672"/>
            <pc:sldLayoutMk cId="1210302525" sldId="2147483683"/>
          </pc:sldLayoutMkLst>
        </pc:sldLayoutChg>
      </pc:sldMasterChg>
    </pc:docChg>
  </pc:docChgLst>
  <pc:docChgLst>
    <pc:chgData name="Arnold,Edward A.(Fiscal Affairs)" userId="7185fd8c-9b83-49a1-98d1-62c3df1ac581" providerId="ADAL" clId="{BE149204-D75F-4DF5-A76B-59F19131982C}"/>
    <pc:docChg chg="modSld modNotesMaster">
      <pc:chgData name="Arnold,Edward A.(Fiscal Affairs)" userId="7185fd8c-9b83-49a1-98d1-62c3df1ac581" providerId="ADAL" clId="{BE149204-D75F-4DF5-A76B-59F19131982C}" dt="2025-04-16T13:23:46.004" v="14"/>
      <pc:docMkLst>
        <pc:docMk/>
      </pc:docMkLst>
      <pc:sldChg chg="modNotes">
        <pc:chgData name="Arnold,Edward A.(Fiscal Affairs)" userId="7185fd8c-9b83-49a1-98d1-62c3df1ac581" providerId="ADAL" clId="{BE149204-D75F-4DF5-A76B-59F19131982C}" dt="2025-04-16T13:23:46.004" v="14"/>
        <pc:sldMkLst>
          <pc:docMk/>
          <pc:sldMk cId="0" sldId="256"/>
        </pc:sldMkLst>
      </pc:sldChg>
      <pc:sldChg chg="modNotes">
        <pc:chgData name="Arnold,Edward A.(Fiscal Affairs)" userId="7185fd8c-9b83-49a1-98d1-62c3df1ac581" providerId="ADAL" clId="{BE149204-D75F-4DF5-A76B-59F19131982C}" dt="2025-04-16T13:23:46.004" v="14"/>
        <pc:sldMkLst>
          <pc:docMk/>
          <pc:sldMk cId="1643883750" sldId="898"/>
        </pc:sldMkLst>
      </pc:sldChg>
      <pc:sldChg chg="modNotes">
        <pc:chgData name="Arnold,Edward A.(Fiscal Affairs)" userId="7185fd8c-9b83-49a1-98d1-62c3df1ac581" providerId="ADAL" clId="{BE149204-D75F-4DF5-A76B-59F19131982C}" dt="2025-04-16T13:23:46.004" v="14"/>
        <pc:sldMkLst>
          <pc:docMk/>
          <pc:sldMk cId="590235204" sldId="1559"/>
        </pc:sldMkLst>
      </pc:sldChg>
      <pc:sldChg chg="addSp modSp mod">
        <pc:chgData name="Arnold,Edward A.(Fiscal Affairs)" userId="7185fd8c-9b83-49a1-98d1-62c3df1ac581" providerId="ADAL" clId="{BE149204-D75F-4DF5-A76B-59F19131982C}" dt="2025-04-15T19:29:47.183" v="12" actId="1076"/>
        <pc:sldMkLst>
          <pc:docMk/>
          <pc:sldMk cId="1251814272" sldId="1675"/>
        </pc:sldMkLst>
        <pc:picChg chg="mod">
          <ac:chgData name="Arnold,Edward A.(Fiscal Affairs)" userId="7185fd8c-9b83-49a1-98d1-62c3df1ac581" providerId="ADAL" clId="{BE149204-D75F-4DF5-A76B-59F19131982C}" dt="2025-04-15T19:29:47.183" v="12" actId="1076"/>
          <ac:picMkLst>
            <pc:docMk/>
            <pc:sldMk cId="1251814272" sldId="1675"/>
            <ac:picMk id="7" creationId="{6E54ED40-B082-C91B-0CEE-5EEC2EFBB1C0}"/>
          </ac:picMkLst>
        </pc:picChg>
        <pc:picChg chg="add mod">
          <ac:chgData name="Arnold,Edward A.(Fiscal Affairs)" userId="7185fd8c-9b83-49a1-98d1-62c3df1ac581" providerId="ADAL" clId="{BE149204-D75F-4DF5-A76B-59F19131982C}" dt="2025-04-15T19:29:37.663" v="11" actId="962"/>
          <ac:picMkLst>
            <pc:docMk/>
            <pc:sldMk cId="1251814272" sldId="1675"/>
            <ac:picMk id="8" creationId="{CAA4F388-E3DA-7B0C-4A6E-51BD30F1655A}"/>
          </ac:picMkLst>
        </pc:picChg>
      </pc:sldChg>
      <pc:sldChg chg="modNotes">
        <pc:chgData name="Arnold,Edward A.(Fiscal Affairs)" userId="7185fd8c-9b83-49a1-98d1-62c3df1ac581" providerId="ADAL" clId="{BE149204-D75F-4DF5-A76B-59F19131982C}" dt="2025-04-16T13:23:46.004" v="14"/>
        <pc:sldMkLst>
          <pc:docMk/>
          <pc:sldMk cId="669803625" sldId="1891"/>
        </pc:sldMkLst>
      </pc:sldChg>
    </pc:docChg>
  </pc:docChgLst>
  <pc:docChgLst>
    <pc:chgData name="Arnold,Edward A.(Fiscal Affairs)" userId="7185fd8c-9b83-49a1-98d1-62c3df1ac581" providerId="ADAL" clId="{90C59A82-AF5E-4EFE-BF93-7B6EE6C0AB32}"/>
    <pc:docChg chg="delSld">
      <pc:chgData name="Arnold,Edward A.(Fiscal Affairs)" userId="7185fd8c-9b83-49a1-98d1-62c3df1ac581" providerId="ADAL" clId="{90C59A82-AF5E-4EFE-BF93-7B6EE6C0AB32}" dt="2025-05-09T18:25:12.671" v="1" actId="2696"/>
      <pc:docMkLst>
        <pc:docMk/>
      </pc:docMkLst>
      <pc:sldChg chg="del">
        <pc:chgData name="Arnold,Edward A.(Fiscal Affairs)" userId="7185fd8c-9b83-49a1-98d1-62c3df1ac581" providerId="ADAL" clId="{90C59A82-AF5E-4EFE-BF93-7B6EE6C0AB32}" dt="2025-05-09T18:25:08.623" v="0" actId="2696"/>
        <pc:sldMkLst>
          <pc:docMk/>
          <pc:sldMk cId="2876755919" sldId="709"/>
        </pc:sldMkLst>
      </pc:sldChg>
      <pc:sldChg chg="del">
        <pc:chgData name="Arnold,Edward A.(Fiscal Affairs)" userId="7185fd8c-9b83-49a1-98d1-62c3df1ac581" providerId="ADAL" clId="{90C59A82-AF5E-4EFE-BF93-7B6EE6C0AB32}" dt="2025-05-09T18:25:12.671" v="1" actId="2696"/>
        <pc:sldMkLst>
          <pc:docMk/>
          <pc:sldMk cId="2238695371" sldId="1790"/>
        </pc:sldMkLst>
      </pc:sldChg>
    </pc:docChg>
  </pc:docChgLst>
</pc:chgInfo>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2BE8A6-7EFB-44D9-9C49-9745DA8337B7}" type="doc">
      <dgm:prSet loTypeId="urn:microsoft.com/office/officeart/2016/7/layout/RepeatingBendingProcessNew" loCatId="process" qsTypeId="urn:microsoft.com/office/officeart/2005/8/quickstyle/simple1" qsCatId="simple" csTypeId="urn:microsoft.com/office/officeart/2018/5/colors/Iconchunking_neutralicon_colorful1" csCatId="colorful" phldr="1"/>
      <dgm:spPr/>
      <dgm:t>
        <a:bodyPr/>
        <a:lstStyle/>
        <a:p>
          <a:endParaRPr lang="en-US"/>
        </a:p>
      </dgm:t>
    </dgm:pt>
    <dgm:pt modelId="{BA06E3C2-19F0-4237-8D1B-FC3054AF2EF5}">
      <dgm:prSet/>
      <dgm:spPr/>
      <dgm:t>
        <a:bodyPr/>
        <a:lstStyle/>
        <a:p>
          <a:pPr>
            <a:defRPr cap="all"/>
          </a:pPr>
          <a:r>
            <a:rPr lang="en-US"/>
            <a:t>1. </a:t>
          </a:r>
          <a:r>
            <a:rPr lang="en-US" b="1">
              <a:solidFill>
                <a:schemeClr val="tx2"/>
              </a:solidFill>
            </a:rPr>
            <a:t>Identify Need</a:t>
          </a:r>
        </a:p>
      </dgm:t>
    </dgm:pt>
    <dgm:pt modelId="{8F9AA894-FBE5-4C3A-A144-68295961D16B}" type="parTrans" cxnId="{87C5D9F3-3B88-49BE-B1EC-1B333E20AD00}">
      <dgm:prSet/>
      <dgm:spPr/>
      <dgm:t>
        <a:bodyPr/>
        <a:lstStyle/>
        <a:p>
          <a:endParaRPr lang="en-US"/>
        </a:p>
      </dgm:t>
    </dgm:pt>
    <dgm:pt modelId="{B32F97C5-68A7-42AC-8D0B-B6AF0260F3B5}" type="sibTrans" cxnId="{87C5D9F3-3B88-49BE-B1EC-1B333E20AD00}">
      <dgm:prSet/>
      <dgm:spPr>
        <a:ln w="22225"/>
      </dgm:spPr>
      <dgm:t>
        <a:bodyPr/>
        <a:lstStyle/>
        <a:p>
          <a:endParaRPr lang="en-US"/>
        </a:p>
      </dgm:t>
    </dgm:pt>
    <dgm:pt modelId="{12AAD57E-C68C-4B56-9204-29B84002E1F5}">
      <dgm:prSet/>
      <dgm:spPr/>
      <dgm:t>
        <a:bodyPr/>
        <a:lstStyle/>
        <a:p>
          <a:pPr>
            <a:defRPr cap="all"/>
          </a:pPr>
          <a:r>
            <a:rPr lang="en-US"/>
            <a:t>2</a:t>
          </a:r>
          <a:r>
            <a:rPr lang="en-US">
              <a:solidFill>
                <a:schemeClr val="tx2"/>
              </a:solidFill>
            </a:rPr>
            <a:t>. </a:t>
          </a:r>
          <a:r>
            <a:rPr lang="en-US" b="1">
              <a:solidFill>
                <a:schemeClr val="tx2"/>
              </a:solidFill>
            </a:rPr>
            <a:t>Create Requisition Form: item, cost, shipping, supplier details</a:t>
          </a:r>
        </a:p>
      </dgm:t>
    </dgm:pt>
    <dgm:pt modelId="{F3D7AC61-8282-4B6D-B499-6D6021730610}" type="parTrans" cxnId="{044CA79A-882A-4C4C-AC82-98833BE37CB2}">
      <dgm:prSet/>
      <dgm:spPr/>
      <dgm:t>
        <a:bodyPr/>
        <a:lstStyle/>
        <a:p>
          <a:endParaRPr lang="en-US"/>
        </a:p>
      </dgm:t>
    </dgm:pt>
    <dgm:pt modelId="{F4729162-E367-4DFD-8AD4-ECFFEF5EAC32}" type="sibTrans" cxnId="{044CA79A-882A-4C4C-AC82-98833BE37CB2}">
      <dgm:prSet/>
      <dgm:spPr>
        <a:ln w="22225"/>
      </dgm:spPr>
      <dgm:t>
        <a:bodyPr/>
        <a:lstStyle/>
        <a:p>
          <a:endParaRPr lang="en-US"/>
        </a:p>
      </dgm:t>
    </dgm:pt>
    <dgm:pt modelId="{D8474269-0787-4BAA-9BFE-7DE3F23C0994}">
      <dgm:prSet/>
      <dgm:spPr/>
      <dgm:t>
        <a:bodyPr/>
        <a:lstStyle/>
        <a:p>
          <a:pPr>
            <a:defRPr cap="all"/>
          </a:pPr>
          <a:r>
            <a:rPr lang="en-US"/>
            <a:t>3</a:t>
          </a:r>
          <a:r>
            <a:rPr lang="en-US" b="1" i="0" baseline="0"/>
            <a:t>. </a:t>
          </a:r>
          <a:r>
            <a:rPr lang="en-US" b="1" i="0" baseline="0">
              <a:solidFill>
                <a:schemeClr val="tx2"/>
              </a:solidFill>
            </a:rPr>
            <a:t>Attach Supporting Docs: quotes, justifications, specs</a:t>
          </a:r>
        </a:p>
      </dgm:t>
    </dgm:pt>
    <dgm:pt modelId="{081C56C0-915B-4B9B-BAEF-CEE52ECA70A8}" type="parTrans" cxnId="{49BCB41F-838D-4334-BABC-5881FB7A4681}">
      <dgm:prSet/>
      <dgm:spPr/>
      <dgm:t>
        <a:bodyPr/>
        <a:lstStyle/>
        <a:p>
          <a:endParaRPr lang="en-US"/>
        </a:p>
      </dgm:t>
    </dgm:pt>
    <dgm:pt modelId="{5261DF6E-0F5D-4C5B-B82B-D1DA933B03D0}" type="sibTrans" cxnId="{49BCB41F-838D-4334-BABC-5881FB7A4681}">
      <dgm:prSet/>
      <dgm:spPr>
        <a:ln w="22225"/>
      </dgm:spPr>
      <dgm:t>
        <a:bodyPr/>
        <a:lstStyle/>
        <a:p>
          <a:endParaRPr lang="en-US"/>
        </a:p>
      </dgm:t>
    </dgm:pt>
    <dgm:pt modelId="{6EBD4DEE-2558-4F8A-9E67-B92626803B96}">
      <dgm:prSet/>
      <dgm:spPr/>
      <dgm:t>
        <a:bodyPr/>
        <a:lstStyle/>
        <a:p>
          <a:pPr>
            <a:defRPr cap="all"/>
          </a:pPr>
          <a:r>
            <a:rPr lang="en-US"/>
            <a:t>4</a:t>
          </a:r>
          <a:r>
            <a:rPr lang="en-US" b="1">
              <a:solidFill>
                <a:schemeClr val="tx2"/>
              </a:solidFill>
            </a:rPr>
            <a:t>. Route for Approval: Dept, VP, Purchasing</a:t>
          </a:r>
        </a:p>
      </dgm:t>
    </dgm:pt>
    <dgm:pt modelId="{13C1517E-8F1F-4364-9194-3B9FDBDE9B46}" type="parTrans" cxnId="{FC1CF89B-3057-4845-9BC1-2570F73E209F}">
      <dgm:prSet/>
      <dgm:spPr/>
      <dgm:t>
        <a:bodyPr/>
        <a:lstStyle/>
        <a:p>
          <a:endParaRPr lang="en-US"/>
        </a:p>
      </dgm:t>
    </dgm:pt>
    <dgm:pt modelId="{01FCD273-38D7-4766-B57F-575F1A6042BE}" type="sibTrans" cxnId="{FC1CF89B-3057-4845-9BC1-2570F73E209F}">
      <dgm:prSet/>
      <dgm:spPr>
        <a:ln w="22225"/>
      </dgm:spPr>
      <dgm:t>
        <a:bodyPr/>
        <a:lstStyle/>
        <a:p>
          <a:endParaRPr lang="en-US"/>
        </a:p>
      </dgm:t>
    </dgm:pt>
    <dgm:pt modelId="{ECB50488-6C2D-4FA0-9A97-0DA27AD31884}">
      <dgm:prSet/>
      <dgm:spPr/>
      <dgm:t>
        <a:bodyPr/>
        <a:lstStyle/>
        <a:p>
          <a:pPr>
            <a:defRPr cap="all"/>
          </a:pPr>
          <a:r>
            <a:rPr lang="en-US"/>
            <a:t>5. </a:t>
          </a:r>
          <a:r>
            <a:rPr lang="en-US" b="1">
              <a:solidFill>
                <a:schemeClr val="tx2"/>
              </a:solidFill>
            </a:rPr>
            <a:t>Notify Vendor only after PO issued</a:t>
          </a:r>
        </a:p>
      </dgm:t>
    </dgm:pt>
    <dgm:pt modelId="{53615B12-4887-4B35-BA60-1E582259727C}" type="parTrans" cxnId="{BCCD40A7-EC0A-44F3-9F04-C6A9919C5BF0}">
      <dgm:prSet/>
      <dgm:spPr/>
      <dgm:t>
        <a:bodyPr/>
        <a:lstStyle/>
        <a:p>
          <a:endParaRPr lang="en-US"/>
        </a:p>
      </dgm:t>
    </dgm:pt>
    <dgm:pt modelId="{722E9320-79FD-42B9-AA91-1F7936D9FC15}" type="sibTrans" cxnId="{BCCD40A7-EC0A-44F3-9F04-C6A9919C5BF0}">
      <dgm:prSet/>
      <dgm:spPr/>
      <dgm:t>
        <a:bodyPr/>
        <a:lstStyle/>
        <a:p>
          <a:endParaRPr lang="en-US"/>
        </a:p>
      </dgm:t>
    </dgm:pt>
    <dgm:pt modelId="{1056BCB2-BADC-44FF-BC2D-576F2805BFCA}" type="pres">
      <dgm:prSet presAssocID="{A02BE8A6-7EFB-44D9-9C49-9745DA8337B7}" presName="Name0" presStyleCnt="0">
        <dgm:presLayoutVars>
          <dgm:dir/>
          <dgm:resizeHandles val="exact"/>
        </dgm:presLayoutVars>
      </dgm:prSet>
      <dgm:spPr/>
    </dgm:pt>
    <dgm:pt modelId="{4EE096B5-907B-4DA4-A6BE-419B105EA135}" type="pres">
      <dgm:prSet presAssocID="{BA06E3C2-19F0-4237-8D1B-FC3054AF2EF5}" presName="node" presStyleLbl="node1" presStyleIdx="0" presStyleCnt="5">
        <dgm:presLayoutVars>
          <dgm:bulletEnabled val="1"/>
        </dgm:presLayoutVars>
      </dgm:prSet>
      <dgm:spPr/>
    </dgm:pt>
    <dgm:pt modelId="{35621B86-47CA-49CB-A951-59E8343D76A3}" type="pres">
      <dgm:prSet presAssocID="{B32F97C5-68A7-42AC-8D0B-B6AF0260F3B5}" presName="sibTrans" presStyleLbl="sibTrans1D1" presStyleIdx="0" presStyleCnt="4"/>
      <dgm:spPr/>
    </dgm:pt>
    <dgm:pt modelId="{17A91EE4-C803-46E1-BE17-4D9A258BF961}" type="pres">
      <dgm:prSet presAssocID="{B32F97C5-68A7-42AC-8D0B-B6AF0260F3B5}" presName="connectorText" presStyleLbl="sibTrans1D1" presStyleIdx="0" presStyleCnt="4"/>
      <dgm:spPr/>
    </dgm:pt>
    <dgm:pt modelId="{406687DD-0769-4238-924B-5C072E20EDFC}" type="pres">
      <dgm:prSet presAssocID="{12AAD57E-C68C-4B56-9204-29B84002E1F5}" presName="node" presStyleLbl="node1" presStyleIdx="1" presStyleCnt="5">
        <dgm:presLayoutVars>
          <dgm:bulletEnabled val="1"/>
        </dgm:presLayoutVars>
      </dgm:prSet>
      <dgm:spPr/>
    </dgm:pt>
    <dgm:pt modelId="{07FC0EBA-DB57-4A11-B64C-5506629D1731}" type="pres">
      <dgm:prSet presAssocID="{F4729162-E367-4DFD-8AD4-ECFFEF5EAC32}" presName="sibTrans" presStyleLbl="sibTrans1D1" presStyleIdx="1" presStyleCnt="4"/>
      <dgm:spPr/>
    </dgm:pt>
    <dgm:pt modelId="{C459CD1F-31EC-4ECA-AAF0-80123CE85326}" type="pres">
      <dgm:prSet presAssocID="{F4729162-E367-4DFD-8AD4-ECFFEF5EAC32}" presName="connectorText" presStyleLbl="sibTrans1D1" presStyleIdx="1" presStyleCnt="4"/>
      <dgm:spPr/>
    </dgm:pt>
    <dgm:pt modelId="{57903DC7-CE25-44B8-B955-C5B5219201E8}" type="pres">
      <dgm:prSet presAssocID="{D8474269-0787-4BAA-9BFE-7DE3F23C0994}" presName="node" presStyleLbl="node1" presStyleIdx="2" presStyleCnt="5">
        <dgm:presLayoutVars>
          <dgm:bulletEnabled val="1"/>
        </dgm:presLayoutVars>
      </dgm:prSet>
      <dgm:spPr/>
    </dgm:pt>
    <dgm:pt modelId="{48F6BC63-9341-41B0-B4B0-EFB7EB3F5907}" type="pres">
      <dgm:prSet presAssocID="{5261DF6E-0F5D-4C5B-B82B-D1DA933B03D0}" presName="sibTrans" presStyleLbl="sibTrans1D1" presStyleIdx="2" presStyleCnt="4"/>
      <dgm:spPr/>
    </dgm:pt>
    <dgm:pt modelId="{DA74E9DB-A018-41C1-9A2F-8CE1129A2DA1}" type="pres">
      <dgm:prSet presAssocID="{5261DF6E-0F5D-4C5B-B82B-D1DA933B03D0}" presName="connectorText" presStyleLbl="sibTrans1D1" presStyleIdx="2" presStyleCnt="4"/>
      <dgm:spPr/>
    </dgm:pt>
    <dgm:pt modelId="{29195CD2-8477-4BB4-8355-B28D090BF10F}" type="pres">
      <dgm:prSet presAssocID="{6EBD4DEE-2558-4F8A-9E67-B92626803B96}" presName="node" presStyleLbl="node1" presStyleIdx="3" presStyleCnt="5">
        <dgm:presLayoutVars>
          <dgm:bulletEnabled val="1"/>
        </dgm:presLayoutVars>
      </dgm:prSet>
      <dgm:spPr/>
    </dgm:pt>
    <dgm:pt modelId="{1C136FB8-B349-455E-B4E2-77EA60B9D873}" type="pres">
      <dgm:prSet presAssocID="{01FCD273-38D7-4766-B57F-575F1A6042BE}" presName="sibTrans" presStyleLbl="sibTrans1D1" presStyleIdx="3" presStyleCnt="4"/>
      <dgm:spPr/>
    </dgm:pt>
    <dgm:pt modelId="{9EF6C7E2-4930-42FE-875A-D3E360041ED8}" type="pres">
      <dgm:prSet presAssocID="{01FCD273-38D7-4766-B57F-575F1A6042BE}" presName="connectorText" presStyleLbl="sibTrans1D1" presStyleIdx="3" presStyleCnt="4"/>
      <dgm:spPr/>
    </dgm:pt>
    <dgm:pt modelId="{B7764CAF-6F3F-4F29-8538-10BC602E5F24}" type="pres">
      <dgm:prSet presAssocID="{ECB50488-6C2D-4FA0-9A97-0DA27AD31884}" presName="node" presStyleLbl="node1" presStyleIdx="4" presStyleCnt="5">
        <dgm:presLayoutVars>
          <dgm:bulletEnabled val="1"/>
        </dgm:presLayoutVars>
      </dgm:prSet>
      <dgm:spPr/>
    </dgm:pt>
  </dgm:ptLst>
  <dgm:cxnLst>
    <dgm:cxn modelId="{C0AFF600-95B8-42D6-B7E9-93005DCBC597}" type="presOf" srcId="{01FCD273-38D7-4766-B57F-575F1A6042BE}" destId="{9EF6C7E2-4930-42FE-875A-D3E360041ED8}" srcOrd="1" destOrd="0" presId="urn:microsoft.com/office/officeart/2016/7/layout/RepeatingBendingProcessNew"/>
    <dgm:cxn modelId="{49BCB41F-838D-4334-BABC-5881FB7A4681}" srcId="{A02BE8A6-7EFB-44D9-9C49-9745DA8337B7}" destId="{D8474269-0787-4BAA-9BFE-7DE3F23C0994}" srcOrd="2" destOrd="0" parTransId="{081C56C0-915B-4B9B-BAEF-CEE52ECA70A8}" sibTransId="{5261DF6E-0F5D-4C5B-B82B-D1DA933B03D0}"/>
    <dgm:cxn modelId="{1DBBDC29-9FD0-47A0-AE87-50F2D0A37E36}" type="presOf" srcId="{BA06E3C2-19F0-4237-8D1B-FC3054AF2EF5}" destId="{4EE096B5-907B-4DA4-A6BE-419B105EA135}" srcOrd="0" destOrd="0" presId="urn:microsoft.com/office/officeart/2016/7/layout/RepeatingBendingProcessNew"/>
    <dgm:cxn modelId="{3E820A3D-C86B-4D13-8DC3-B9BAC343DAE0}" type="presOf" srcId="{B32F97C5-68A7-42AC-8D0B-B6AF0260F3B5}" destId="{35621B86-47CA-49CB-A951-59E8343D76A3}" srcOrd="0" destOrd="0" presId="urn:microsoft.com/office/officeart/2016/7/layout/RepeatingBendingProcessNew"/>
    <dgm:cxn modelId="{C1E7143E-275E-4258-A6A1-BFDAD38FDA09}" type="presOf" srcId="{F4729162-E367-4DFD-8AD4-ECFFEF5EAC32}" destId="{07FC0EBA-DB57-4A11-B64C-5506629D1731}" srcOrd="0" destOrd="0" presId="urn:microsoft.com/office/officeart/2016/7/layout/RepeatingBendingProcessNew"/>
    <dgm:cxn modelId="{FEBA3048-F48F-4834-A452-CABFFE6D5B1B}" type="presOf" srcId="{6EBD4DEE-2558-4F8A-9E67-B92626803B96}" destId="{29195CD2-8477-4BB4-8355-B28D090BF10F}" srcOrd="0" destOrd="0" presId="urn:microsoft.com/office/officeart/2016/7/layout/RepeatingBendingProcessNew"/>
    <dgm:cxn modelId="{C7D71652-A452-48B7-A5B9-204614D111FB}" type="presOf" srcId="{01FCD273-38D7-4766-B57F-575F1A6042BE}" destId="{1C136FB8-B349-455E-B4E2-77EA60B9D873}" srcOrd="0" destOrd="0" presId="urn:microsoft.com/office/officeart/2016/7/layout/RepeatingBendingProcessNew"/>
    <dgm:cxn modelId="{57E0C772-5C00-4ECD-B8C9-A7A2F2A7A27A}" type="presOf" srcId="{A02BE8A6-7EFB-44D9-9C49-9745DA8337B7}" destId="{1056BCB2-BADC-44FF-BC2D-576F2805BFCA}" srcOrd="0" destOrd="0" presId="urn:microsoft.com/office/officeart/2016/7/layout/RepeatingBendingProcessNew"/>
    <dgm:cxn modelId="{E5714F77-A9C0-4B12-AF20-0BB5A477B1BB}" type="presOf" srcId="{5261DF6E-0F5D-4C5B-B82B-D1DA933B03D0}" destId="{DA74E9DB-A018-41C1-9A2F-8CE1129A2DA1}" srcOrd="1" destOrd="0" presId="urn:microsoft.com/office/officeart/2016/7/layout/RepeatingBendingProcessNew"/>
    <dgm:cxn modelId="{C9284185-769C-4A6F-94C8-07B89E8432CE}" type="presOf" srcId="{F4729162-E367-4DFD-8AD4-ECFFEF5EAC32}" destId="{C459CD1F-31EC-4ECA-AAF0-80123CE85326}" srcOrd="1" destOrd="0" presId="urn:microsoft.com/office/officeart/2016/7/layout/RepeatingBendingProcessNew"/>
    <dgm:cxn modelId="{044CA79A-882A-4C4C-AC82-98833BE37CB2}" srcId="{A02BE8A6-7EFB-44D9-9C49-9745DA8337B7}" destId="{12AAD57E-C68C-4B56-9204-29B84002E1F5}" srcOrd="1" destOrd="0" parTransId="{F3D7AC61-8282-4B6D-B499-6D6021730610}" sibTransId="{F4729162-E367-4DFD-8AD4-ECFFEF5EAC32}"/>
    <dgm:cxn modelId="{FC1CF89B-3057-4845-9BC1-2570F73E209F}" srcId="{A02BE8A6-7EFB-44D9-9C49-9745DA8337B7}" destId="{6EBD4DEE-2558-4F8A-9E67-B92626803B96}" srcOrd="3" destOrd="0" parTransId="{13C1517E-8F1F-4364-9194-3B9FDBDE9B46}" sibTransId="{01FCD273-38D7-4766-B57F-575F1A6042BE}"/>
    <dgm:cxn modelId="{3CA6C9A5-C49A-402E-8196-04C1BDCB3A41}" type="presOf" srcId="{ECB50488-6C2D-4FA0-9A97-0DA27AD31884}" destId="{B7764CAF-6F3F-4F29-8538-10BC602E5F24}" srcOrd="0" destOrd="0" presId="urn:microsoft.com/office/officeart/2016/7/layout/RepeatingBendingProcessNew"/>
    <dgm:cxn modelId="{BCCD40A7-EC0A-44F3-9F04-C6A9919C5BF0}" srcId="{A02BE8A6-7EFB-44D9-9C49-9745DA8337B7}" destId="{ECB50488-6C2D-4FA0-9A97-0DA27AD31884}" srcOrd="4" destOrd="0" parTransId="{53615B12-4887-4B35-BA60-1E582259727C}" sibTransId="{722E9320-79FD-42B9-AA91-1F7936D9FC15}"/>
    <dgm:cxn modelId="{D0E882B2-BA00-4EA1-9CBC-AF0258FFC00F}" type="presOf" srcId="{12AAD57E-C68C-4B56-9204-29B84002E1F5}" destId="{406687DD-0769-4238-924B-5C072E20EDFC}" srcOrd="0" destOrd="0" presId="urn:microsoft.com/office/officeart/2016/7/layout/RepeatingBendingProcessNew"/>
    <dgm:cxn modelId="{62CF34BB-FE2B-4232-8AE2-F5F1CDFD458D}" type="presOf" srcId="{B32F97C5-68A7-42AC-8D0B-B6AF0260F3B5}" destId="{17A91EE4-C803-46E1-BE17-4D9A258BF961}" srcOrd="1" destOrd="0" presId="urn:microsoft.com/office/officeart/2016/7/layout/RepeatingBendingProcessNew"/>
    <dgm:cxn modelId="{7DA24EC2-5B85-4D77-B2FA-8023DAB8CD45}" type="presOf" srcId="{D8474269-0787-4BAA-9BFE-7DE3F23C0994}" destId="{57903DC7-CE25-44B8-B955-C5B5219201E8}" srcOrd="0" destOrd="0" presId="urn:microsoft.com/office/officeart/2016/7/layout/RepeatingBendingProcessNew"/>
    <dgm:cxn modelId="{FCF557D9-3F24-4103-A3A1-229A2E5A39F1}" type="presOf" srcId="{5261DF6E-0F5D-4C5B-B82B-D1DA933B03D0}" destId="{48F6BC63-9341-41B0-B4B0-EFB7EB3F5907}" srcOrd="0" destOrd="0" presId="urn:microsoft.com/office/officeart/2016/7/layout/RepeatingBendingProcessNew"/>
    <dgm:cxn modelId="{87C5D9F3-3B88-49BE-B1EC-1B333E20AD00}" srcId="{A02BE8A6-7EFB-44D9-9C49-9745DA8337B7}" destId="{BA06E3C2-19F0-4237-8D1B-FC3054AF2EF5}" srcOrd="0" destOrd="0" parTransId="{8F9AA894-FBE5-4C3A-A144-68295961D16B}" sibTransId="{B32F97C5-68A7-42AC-8D0B-B6AF0260F3B5}"/>
    <dgm:cxn modelId="{811439A3-5C13-40C1-AA25-97C89AA6A7B0}" type="presParOf" srcId="{1056BCB2-BADC-44FF-BC2D-576F2805BFCA}" destId="{4EE096B5-907B-4DA4-A6BE-419B105EA135}" srcOrd="0" destOrd="0" presId="urn:microsoft.com/office/officeart/2016/7/layout/RepeatingBendingProcessNew"/>
    <dgm:cxn modelId="{59DB573B-DDAA-4766-9C91-FA63AC8200A2}" type="presParOf" srcId="{1056BCB2-BADC-44FF-BC2D-576F2805BFCA}" destId="{35621B86-47CA-49CB-A951-59E8343D76A3}" srcOrd="1" destOrd="0" presId="urn:microsoft.com/office/officeart/2016/7/layout/RepeatingBendingProcessNew"/>
    <dgm:cxn modelId="{6D584C3C-1F13-432F-A1C4-C85F35FAEEE8}" type="presParOf" srcId="{35621B86-47CA-49CB-A951-59E8343D76A3}" destId="{17A91EE4-C803-46E1-BE17-4D9A258BF961}" srcOrd="0" destOrd="0" presId="urn:microsoft.com/office/officeart/2016/7/layout/RepeatingBendingProcessNew"/>
    <dgm:cxn modelId="{2564BB46-ABD0-43F6-851A-2D227C5F601E}" type="presParOf" srcId="{1056BCB2-BADC-44FF-BC2D-576F2805BFCA}" destId="{406687DD-0769-4238-924B-5C072E20EDFC}" srcOrd="2" destOrd="0" presId="urn:microsoft.com/office/officeart/2016/7/layout/RepeatingBendingProcessNew"/>
    <dgm:cxn modelId="{84313DF7-46E6-4ACB-9B61-C05986B7C3CF}" type="presParOf" srcId="{1056BCB2-BADC-44FF-BC2D-576F2805BFCA}" destId="{07FC0EBA-DB57-4A11-B64C-5506629D1731}" srcOrd="3" destOrd="0" presId="urn:microsoft.com/office/officeart/2016/7/layout/RepeatingBendingProcessNew"/>
    <dgm:cxn modelId="{4D00D99E-A8AA-48C2-A90B-70CF90202FE2}" type="presParOf" srcId="{07FC0EBA-DB57-4A11-B64C-5506629D1731}" destId="{C459CD1F-31EC-4ECA-AAF0-80123CE85326}" srcOrd="0" destOrd="0" presId="urn:microsoft.com/office/officeart/2016/7/layout/RepeatingBendingProcessNew"/>
    <dgm:cxn modelId="{421029CB-C0B2-4552-B555-B56FDB7E6D89}" type="presParOf" srcId="{1056BCB2-BADC-44FF-BC2D-576F2805BFCA}" destId="{57903DC7-CE25-44B8-B955-C5B5219201E8}" srcOrd="4" destOrd="0" presId="urn:microsoft.com/office/officeart/2016/7/layout/RepeatingBendingProcessNew"/>
    <dgm:cxn modelId="{574B98AD-B584-4BBC-9472-95E7DF352E97}" type="presParOf" srcId="{1056BCB2-BADC-44FF-BC2D-576F2805BFCA}" destId="{48F6BC63-9341-41B0-B4B0-EFB7EB3F5907}" srcOrd="5" destOrd="0" presId="urn:microsoft.com/office/officeart/2016/7/layout/RepeatingBendingProcessNew"/>
    <dgm:cxn modelId="{2B81969A-BF74-40A7-8C13-CA06A7E96BE0}" type="presParOf" srcId="{48F6BC63-9341-41B0-B4B0-EFB7EB3F5907}" destId="{DA74E9DB-A018-41C1-9A2F-8CE1129A2DA1}" srcOrd="0" destOrd="0" presId="urn:microsoft.com/office/officeart/2016/7/layout/RepeatingBendingProcessNew"/>
    <dgm:cxn modelId="{3A6E625C-5B1C-4CD1-9D56-A66A10F8345A}" type="presParOf" srcId="{1056BCB2-BADC-44FF-BC2D-576F2805BFCA}" destId="{29195CD2-8477-4BB4-8355-B28D090BF10F}" srcOrd="6" destOrd="0" presId="urn:microsoft.com/office/officeart/2016/7/layout/RepeatingBendingProcessNew"/>
    <dgm:cxn modelId="{8E3D92E3-6971-4D8A-AF8E-66F6FB8B14FE}" type="presParOf" srcId="{1056BCB2-BADC-44FF-BC2D-576F2805BFCA}" destId="{1C136FB8-B349-455E-B4E2-77EA60B9D873}" srcOrd="7" destOrd="0" presId="urn:microsoft.com/office/officeart/2016/7/layout/RepeatingBendingProcessNew"/>
    <dgm:cxn modelId="{803550F7-71CB-44F1-9F63-91E1F5C3D301}" type="presParOf" srcId="{1C136FB8-B349-455E-B4E2-77EA60B9D873}" destId="{9EF6C7E2-4930-42FE-875A-D3E360041ED8}" srcOrd="0" destOrd="0" presId="urn:microsoft.com/office/officeart/2016/7/layout/RepeatingBendingProcessNew"/>
    <dgm:cxn modelId="{420398ED-9422-4CA7-A9A5-145BF996CC70}" type="presParOf" srcId="{1056BCB2-BADC-44FF-BC2D-576F2805BFCA}" destId="{B7764CAF-6F3F-4F29-8538-10BC602E5F24}" srcOrd="8" destOrd="0" presId="urn:microsoft.com/office/officeart/2016/7/layout/RepeatingBendingProcessNew"/>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2BE8A6-7EFB-44D9-9C49-9745DA8337B7}" type="doc">
      <dgm:prSet loTypeId="urn:microsoft.com/office/officeart/2005/8/layout/default" loCatId="list" qsTypeId="urn:microsoft.com/office/officeart/2005/8/quickstyle/simple1" qsCatId="simple" csTypeId="urn:microsoft.com/office/officeart/2018/5/colors/Iconchunking_neutralicon_colorful1" csCatId="colorful" phldr="1"/>
      <dgm:spPr/>
      <dgm:t>
        <a:bodyPr/>
        <a:lstStyle/>
        <a:p>
          <a:endParaRPr lang="en-US"/>
        </a:p>
      </dgm:t>
    </dgm:pt>
    <dgm:pt modelId="{BA06E3C2-19F0-4237-8D1B-FC3054AF2EF5}">
      <dgm:prSet/>
      <dgm:spPr/>
      <dgm:t>
        <a:bodyPr/>
        <a:lstStyle/>
        <a:p>
          <a:pPr>
            <a:defRPr cap="all"/>
          </a:pPr>
          <a:endParaRPr lang="en-US" dirty="0"/>
        </a:p>
        <a:p>
          <a:pPr>
            <a:defRPr cap="all"/>
          </a:pPr>
          <a:endParaRPr lang="en-US" dirty="0"/>
        </a:p>
        <a:p>
          <a:pPr>
            <a:defRPr cap="all"/>
          </a:pPr>
          <a:endParaRPr lang="en-US" dirty="0"/>
        </a:p>
        <a:p>
          <a:pPr>
            <a:defRPr cap="all"/>
          </a:pPr>
          <a:r>
            <a:rPr lang="en-US" dirty="0"/>
            <a:t> </a:t>
          </a:r>
          <a:r>
            <a:rPr lang="en-US" b="1" dirty="0">
              <a:solidFill>
                <a:schemeClr val="tx2"/>
              </a:solidFill>
            </a:rPr>
            <a:t>Requestion filled out and Approved </a:t>
          </a:r>
        </a:p>
      </dgm:t>
    </dgm:pt>
    <dgm:pt modelId="{8F9AA894-FBE5-4C3A-A144-68295961D16B}" type="parTrans" cxnId="{87C5D9F3-3B88-49BE-B1EC-1B333E20AD00}">
      <dgm:prSet/>
      <dgm:spPr/>
      <dgm:t>
        <a:bodyPr/>
        <a:lstStyle/>
        <a:p>
          <a:endParaRPr lang="en-US"/>
        </a:p>
      </dgm:t>
    </dgm:pt>
    <dgm:pt modelId="{B32F97C5-68A7-42AC-8D0B-B6AF0260F3B5}" type="sibTrans" cxnId="{87C5D9F3-3B88-49BE-B1EC-1B333E20AD00}">
      <dgm:prSet/>
      <dgm:spPr>
        <a:ln w="22225"/>
      </dgm:spPr>
      <dgm:t>
        <a:bodyPr/>
        <a:lstStyle/>
        <a:p>
          <a:endParaRPr lang="en-US"/>
        </a:p>
      </dgm:t>
    </dgm:pt>
    <dgm:pt modelId="{12AAD57E-C68C-4B56-9204-29B84002E1F5}">
      <dgm:prSet/>
      <dgm:spPr/>
      <dgm:t>
        <a:bodyPr/>
        <a:lstStyle/>
        <a:p>
          <a:pPr>
            <a:defRPr cap="all"/>
          </a:pPr>
          <a:endParaRPr lang="en-US" dirty="0">
            <a:solidFill>
              <a:schemeClr val="tx2"/>
            </a:solidFill>
          </a:endParaRPr>
        </a:p>
        <a:p>
          <a:pPr>
            <a:defRPr cap="all"/>
          </a:pPr>
          <a:endParaRPr lang="en-US" b="1" dirty="0">
            <a:solidFill>
              <a:schemeClr val="tx2"/>
            </a:solidFill>
          </a:endParaRPr>
        </a:p>
        <a:p>
          <a:pPr>
            <a:defRPr cap="all"/>
          </a:pPr>
          <a:endParaRPr lang="en-US" b="1" dirty="0">
            <a:solidFill>
              <a:schemeClr val="tx2"/>
            </a:solidFill>
          </a:endParaRPr>
        </a:p>
        <a:p>
          <a:pPr>
            <a:defRPr cap="all"/>
          </a:pPr>
          <a:r>
            <a:rPr lang="en-US" b="1" dirty="0">
              <a:solidFill>
                <a:schemeClr val="tx2"/>
              </a:solidFill>
            </a:rPr>
            <a:t>Requisition converted to a purchase order </a:t>
          </a:r>
        </a:p>
      </dgm:t>
    </dgm:pt>
    <dgm:pt modelId="{F3D7AC61-8282-4B6D-B499-6D6021730610}" type="parTrans" cxnId="{044CA79A-882A-4C4C-AC82-98833BE37CB2}">
      <dgm:prSet/>
      <dgm:spPr/>
      <dgm:t>
        <a:bodyPr/>
        <a:lstStyle/>
        <a:p>
          <a:endParaRPr lang="en-US"/>
        </a:p>
      </dgm:t>
    </dgm:pt>
    <dgm:pt modelId="{F4729162-E367-4DFD-8AD4-ECFFEF5EAC32}" type="sibTrans" cxnId="{044CA79A-882A-4C4C-AC82-98833BE37CB2}">
      <dgm:prSet/>
      <dgm:spPr>
        <a:ln w="22225"/>
      </dgm:spPr>
      <dgm:t>
        <a:bodyPr/>
        <a:lstStyle/>
        <a:p>
          <a:endParaRPr lang="en-US"/>
        </a:p>
      </dgm:t>
    </dgm:pt>
    <dgm:pt modelId="{D8474269-0787-4BAA-9BFE-7DE3F23C0994}">
      <dgm:prSet/>
      <dgm:spPr/>
      <dgm:t>
        <a:bodyPr/>
        <a:lstStyle/>
        <a:p>
          <a:pPr>
            <a:defRPr cap="all"/>
          </a:pPr>
          <a:r>
            <a:rPr lang="en-US" dirty="0"/>
            <a:t>3</a:t>
          </a:r>
          <a:r>
            <a:rPr lang="en-US" b="1" i="0" baseline="0" dirty="0"/>
            <a:t>. </a:t>
          </a:r>
          <a:r>
            <a:rPr lang="en-US" b="1" i="0" baseline="0" dirty="0">
              <a:solidFill>
                <a:schemeClr val="tx2"/>
              </a:solidFill>
            </a:rPr>
            <a:t>Purchase order Sent to </a:t>
          </a:r>
        </a:p>
        <a:p>
          <a:pPr>
            <a:defRPr cap="all"/>
          </a:pPr>
          <a:r>
            <a:rPr lang="en-US" b="1" i="0" baseline="0" dirty="0">
              <a:solidFill>
                <a:schemeClr val="tx2"/>
              </a:solidFill>
            </a:rPr>
            <a:t>Receiving </a:t>
          </a:r>
        </a:p>
        <a:p>
          <a:pPr>
            <a:defRPr cap="all"/>
          </a:pPr>
          <a:r>
            <a:rPr lang="en-US" b="1" i="0" baseline="0" dirty="0">
              <a:solidFill>
                <a:schemeClr val="tx2"/>
              </a:solidFill>
            </a:rPr>
            <a:t>Vendor</a:t>
          </a:r>
        </a:p>
        <a:p>
          <a:pPr>
            <a:defRPr cap="all"/>
          </a:pPr>
          <a:r>
            <a:rPr lang="en-US" b="1" i="0" baseline="0" dirty="0">
              <a:solidFill>
                <a:schemeClr val="tx2"/>
              </a:solidFill>
            </a:rPr>
            <a:t>Requisition Requestor  </a:t>
          </a:r>
        </a:p>
      </dgm:t>
    </dgm:pt>
    <dgm:pt modelId="{081C56C0-915B-4B9B-BAEF-CEE52ECA70A8}" type="parTrans" cxnId="{49BCB41F-838D-4334-BABC-5881FB7A4681}">
      <dgm:prSet/>
      <dgm:spPr/>
      <dgm:t>
        <a:bodyPr/>
        <a:lstStyle/>
        <a:p>
          <a:endParaRPr lang="en-US"/>
        </a:p>
      </dgm:t>
    </dgm:pt>
    <dgm:pt modelId="{5261DF6E-0F5D-4C5B-B82B-D1DA933B03D0}" type="sibTrans" cxnId="{49BCB41F-838D-4334-BABC-5881FB7A4681}">
      <dgm:prSet/>
      <dgm:spPr>
        <a:ln w="22225"/>
      </dgm:spPr>
      <dgm:t>
        <a:bodyPr/>
        <a:lstStyle/>
        <a:p>
          <a:endParaRPr lang="en-US"/>
        </a:p>
      </dgm:t>
    </dgm:pt>
    <dgm:pt modelId="{6EBD4DEE-2558-4F8A-9E67-B92626803B96}">
      <dgm:prSet/>
      <dgm:spPr/>
      <dgm:t>
        <a:bodyPr/>
        <a:lstStyle/>
        <a:p>
          <a:pPr>
            <a:defRPr cap="all"/>
          </a:pPr>
          <a:r>
            <a:rPr lang="en-US" b="1" dirty="0">
              <a:solidFill>
                <a:schemeClr val="tx2"/>
              </a:solidFill>
            </a:rPr>
            <a:t> Item Received in Receiving </a:t>
          </a:r>
        </a:p>
      </dgm:t>
    </dgm:pt>
    <dgm:pt modelId="{13C1517E-8F1F-4364-9194-3B9FDBDE9B46}" type="parTrans" cxnId="{FC1CF89B-3057-4845-9BC1-2570F73E209F}">
      <dgm:prSet/>
      <dgm:spPr/>
      <dgm:t>
        <a:bodyPr/>
        <a:lstStyle/>
        <a:p>
          <a:endParaRPr lang="en-US"/>
        </a:p>
      </dgm:t>
    </dgm:pt>
    <dgm:pt modelId="{01FCD273-38D7-4766-B57F-575F1A6042BE}" type="sibTrans" cxnId="{FC1CF89B-3057-4845-9BC1-2570F73E209F}">
      <dgm:prSet/>
      <dgm:spPr>
        <a:ln w="22225"/>
      </dgm:spPr>
      <dgm:t>
        <a:bodyPr/>
        <a:lstStyle/>
        <a:p>
          <a:endParaRPr lang="en-US"/>
        </a:p>
      </dgm:t>
    </dgm:pt>
    <dgm:pt modelId="{ECB50488-6C2D-4FA0-9A97-0DA27AD31884}">
      <dgm:prSet/>
      <dgm:spPr/>
      <dgm:t>
        <a:bodyPr/>
        <a:lstStyle/>
        <a:p>
          <a:pPr>
            <a:defRPr cap="all"/>
          </a:pPr>
          <a:r>
            <a:rPr lang="en-US" dirty="0"/>
            <a:t>5. </a:t>
          </a:r>
          <a:r>
            <a:rPr lang="en-US" b="1" dirty="0">
              <a:solidFill>
                <a:schemeClr val="tx2"/>
              </a:solidFill>
            </a:rPr>
            <a:t>Receiving checks off item received in Banner system </a:t>
          </a:r>
        </a:p>
      </dgm:t>
    </dgm:pt>
    <dgm:pt modelId="{53615B12-4887-4B35-BA60-1E582259727C}" type="parTrans" cxnId="{BCCD40A7-EC0A-44F3-9F04-C6A9919C5BF0}">
      <dgm:prSet/>
      <dgm:spPr/>
      <dgm:t>
        <a:bodyPr/>
        <a:lstStyle/>
        <a:p>
          <a:endParaRPr lang="en-US"/>
        </a:p>
      </dgm:t>
    </dgm:pt>
    <dgm:pt modelId="{722E9320-79FD-42B9-AA91-1F7936D9FC15}" type="sibTrans" cxnId="{BCCD40A7-EC0A-44F3-9F04-C6A9919C5BF0}">
      <dgm:prSet/>
      <dgm:spPr>
        <a:ln w="25400">
          <a:solidFill>
            <a:schemeClr val="tx1"/>
          </a:solidFill>
        </a:ln>
      </dgm:spPr>
      <dgm:t>
        <a:bodyPr/>
        <a:lstStyle/>
        <a:p>
          <a:endParaRPr lang="en-US"/>
        </a:p>
      </dgm:t>
    </dgm:pt>
    <dgm:pt modelId="{6C81F260-BE2A-4EFD-8BA5-9AE9BC048865}">
      <dgm:prSet/>
      <dgm:spPr/>
      <dgm:t>
        <a:bodyPr/>
        <a:lstStyle/>
        <a:p>
          <a:pPr>
            <a:defRPr cap="all"/>
          </a:pPr>
          <a:r>
            <a:rPr lang="en-US" b="1" dirty="0">
              <a:solidFill>
                <a:schemeClr val="tx2"/>
              </a:solidFill>
            </a:rPr>
            <a:t>Invoice Received in AP and sent to Department for approval </a:t>
          </a:r>
          <a:endParaRPr lang="en-US" dirty="0"/>
        </a:p>
      </dgm:t>
    </dgm:pt>
    <dgm:pt modelId="{E3FC30DF-D45D-4038-A622-EC0726E89053}" type="parTrans" cxnId="{8E4602E8-5243-4772-BCCC-8CD33CC77505}">
      <dgm:prSet/>
      <dgm:spPr/>
      <dgm:t>
        <a:bodyPr/>
        <a:lstStyle/>
        <a:p>
          <a:endParaRPr lang="en-US"/>
        </a:p>
      </dgm:t>
    </dgm:pt>
    <dgm:pt modelId="{CDF1376C-4AB7-42FE-AF58-CE08D7E7F1F1}" type="sibTrans" cxnId="{8E4602E8-5243-4772-BCCC-8CD33CC77505}">
      <dgm:prSet/>
      <dgm:spPr>
        <a:ln w="22225">
          <a:solidFill>
            <a:schemeClr val="tx1"/>
          </a:solidFill>
        </a:ln>
      </dgm:spPr>
      <dgm:t>
        <a:bodyPr/>
        <a:lstStyle/>
        <a:p>
          <a:endParaRPr lang="en-US"/>
        </a:p>
      </dgm:t>
    </dgm:pt>
    <dgm:pt modelId="{136CCDA7-6E63-43F1-A761-30E8C94E0320}">
      <dgm:prSet/>
      <dgm:spPr/>
      <dgm:t>
        <a:bodyPr/>
        <a:lstStyle/>
        <a:p>
          <a:pPr>
            <a:defRPr cap="all"/>
          </a:pPr>
          <a:r>
            <a:rPr lang="en-US" b="1" dirty="0">
              <a:solidFill>
                <a:schemeClr val="tx2"/>
              </a:solidFill>
            </a:rPr>
            <a:t>Department Approves Invoice and tells Ap to close if all items have been received </a:t>
          </a:r>
          <a:endParaRPr lang="en-US" dirty="0"/>
        </a:p>
      </dgm:t>
    </dgm:pt>
    <dgm:pt modelId="{7E1F447F-B1B4-4C9C-B873-2E2E61EC5F13}" type="parTrans" cxnId="{F41D57D7-9235-4D61-A232-9DAB110506BF}">
      <dgm:prSet/>
      <dgm:spPr/>
      <dgm:t>
        <a:bodyPr/>
        <a:lstStyle/>
        <a:p>
          <a:endParaRPr lang="en-US"/>
        </a:p>
      </dgm:t>
    </dgm:pt>
    <dgm:pt modelId="{BA161114-16C9-484B-8751-805B546DC810}" type="sibTrans" cxnId="{F41D57D7-9235-4D61-A232-9DAB110506BF}">
      <dgm:prSet/>
      <dgm:spPr/>
      <dgm:t>
        <a:bodyPr/>
        <a:lstStyle/>
        <a:p>
          <a:endParaRPr lang="en-US"/>
        </a:p>
      </dgm:t>
    </dgm:pt>
    <dgm:pt modelId="{55D9CD81-37BA-4D0D-A1C6-4FDE6F0E7F50}" type="pres">
      <dgm:prSet presAssocID="{A02BE8A6-7EFB-44D9-9C49-9745DA8337B7}" presName="diagram" presStyleCnt="0">
        <dgm:presLayoutVars>
          <dgm:dir/>
          <dgm:resizeHandles val="exact"/>
        </dgm:presLayoutVars>
      </dgm:prSet>
      <dgm:spPr/>
    </dgm:pt>
    <dgm:pt modelId="{16A1536C-F7AD-4828-9BC0-144994AC689F}" type="pres">
      <dgm:prSet presAssocID="{BA06E3C2-19F0-4237-8D1B-FC3054AF2EF5}" presName="node" presStyleLbl="node1" presStyleIdx="0" presStyleCnt="7">
        <dgm:presLayoutVars>
          <dgm:bulletEnabled val="1"/>
        </dgm:presLayoutVars>
      </dgm:prSet>
      <dgm:spPr/>
    </dgm:pt>
    <dgm:pt modelId="{D4F1EEE9-63CD-479A-A758-01152A8C8D7E}" type="pres">
      <dgm:prSet presAssocID="{B32F97C5-68A7-42AC-8D0B-B6AF0260F3B5}" presName="sibTrans" presStyleCnt="0"/>
      <dgm:spPr/>
    </dgm:pt>
    <dgm:pt modelId="{D1F5D4EE-A6FE-4D57-9249-3010CFA819F2}" type="pres">
      <dgm:prSet presAssocID="{12AAD57E-C68C-4B56-9204-29B84002E1F5}" presName="node" presStyleLbl="node1" presStyleIdx="1" presStyleCnt="7">
        <dgm:presLayoutVars>
          <dgm:bulletEnabled val="1"/>
        </dgm:presLayoutVars>
      </dgm:prSet>
      <dgm:spPr/>
    </dgm:pt>
    <dgm:pt modelId="{BC9ACB17-C35B-42B2-B21B-C8C01954DE1F}" type="pres">
      <dgm:prSet presAssocID="{F4729162-E367-4DFD-8AD4-ECFFEF5EAC32}" presName="sibTrans" presStyleCnt="0"/>
      <dgm:spPr/>
    </dgm:pt>
    <dgm:pt modelId="{F76CB1AC-F1A5-431C-AFFD-213DB29E3937}" type="pres">
      <dgm:prSet presAssocID="{D8474269-0787-4BAA-9BFE-7DE3F23C0994}" presName="node" presStyleLbl="node1" presStyleIdx="2" presStyleCnt="7">
        <dgm:presLayoutVars>
          <dgm:bulletEnabled val="1"/>
        </dgm:presLayoutVars>
      </dgm:prSet>
      <dgm:spPr/>
    </dgm:pt>
    <dgm:pt modelId="{BC4A343F-1BDA-4744-B376-34D181376BBD}" type="pres">
      <dgm:prSet presAssocID="{5261DF6E-0F5D-4C5B-B82B-D1DA933B03D0}" presName="sibTrans" presStyleCnt="0"/>
      <dgm:spPr/>
    </dgm:pt>
    <dgm:pt modelId="{126AC408-FFB8-4850-93BC-E3C523C85FE1}" type="pres">
      <dgm:prSet presAssocID="{6EBD4DEE-2558-4F8A-9E67-B92626803B96}" presName="node" presStyleLbl="node1" presStyleIdx="3" presStyleCnt="7">
        <dgm:presLayoutVars>
          <dgm:bulletEnabled val="1"/>
        </dgm:presLayoutVars>
      </dgm:prSet>
      <dgm:spPr/>
    </dgm:pt>
    <dgm:pt modelId="{8F7F0BE1-0004-4821-83ED-0DCB838D3D5B}" type="pres">
      <dgm:prSet presAssocID="{01FCD273-38D7-4766-B57F-575F1A6042BE}" presName="sibTrans" presStyleCnt="0"/>
      <dgm:spPr/>
    </dgm:pt>
    <dgm:pt modelId="{79D66716-8F5F-43E6-A0B2-27CCEC3C76F5}" type="pres">
      <dgm:prSet presAssocID="{ECB50488-6C2D-4FA0-9A97-0DA27AD31884}" presName="node" presStyleLbl="node1" presStyleIdx="4" presStyleCnt="7">
        <dgm:presLayoutVars>
          <dgm:bulletEnabled val="1"/>
        </dgm:presLayoutVars>
      </dgm:prSet>
      <dgm:spPr/>
    </dgm:pt>
    <dgm:pt modelId="{9DA61D9C-42A4-4866-BFC3-E0855B013F34}" type="pres">
      <dgm:prSet presAssocID="{722E9320-79FD-42B9-AA91-1F7936D9FC15}" presName="sibTrans" presStyleCnt="0"/>
      <dgm:spPr/>
    </dgm:pt>
    <dgm:pt modelId="{31C9FD30-82F6-430F-826A-AB9FC4B18BFD}" type="pres">
      <dgm:prSet presAssocID="{6C81F260-BE2A-4EFD-8BA5-9AE9BC048865}" presName="node" presStyleLbl="node1" presStyleIdx="5" presStyleCnt="7">
        <dgm:presLayoutVars>
          <dgm:bulletEnabled val="1"/>
        </dgm:presLayoutVars>
      </dgm:prSet>
      <dgm:spPr/>
    </dgm:pt>
    <dgm:pt modelId="{34F061D3-A010-4442-A265-33214F4F6CAD}" type="pres">
      <dgm:prSet presAssocID="{CDF1376C-4AB7-42FE-AF58-CE08D7E7F1F1}" presName="sibTrans" presStyleCnt="0"/>
      <dgm:spPr/>
    </dgm:pt>
    <dgm:pt modelId="{0212C7BB-C1A5-48D3-A232-C1E85E335EEB}" type="pres">
      <dgm:prSet presAssocID="{136CCDA7-6E63-43F1-A761-30E8C94E0320}" presName="node" presStyleLbl="node1" presStyleIdx="6" presStyleCnt="7">
        <dgm:presLayoutVars>
          <dgm:bulletEnabled val="1"/>
        </dgm:presLayoutVars>
      </dgm:prSet>
      <dgm:spPr/>
    </dgm:pt>
  </dgm:ptLst>
  <dgm:cxnLst>
    <dgm:cxn modelId="{49BCB41F-838D-4334-BABC-5881FB7A4681}" srcId="{A02BE8A6-7EFB-44D9-9C49-9745DA8337B7}" destId="{D8474269-0787-4BAA-9BFE-7DE3F23C0994}" srcOrd="2" destOrd="0" parTransId="{081C56C0-915B-4B9B-BAEF-CEE52ECA70A8}" sibTransId="{5261DF6E-0F5D-4C5B-B82B-D1DA933B03D0}"/>
    <dgm:cxn modelId="{2D855925-0477-4B3A-995C-0F77B176F539}" type="presOf" srcId="{D8474269-0787-4BAA-9BFE-7DE3F23C0994}" destId="{F76CB1AC-F1A5-431C-AFFD-213DB29E3937}" srcOrd="0" destOrd="0" presId="urn:microsoft.com/office/officeart/2005/8/layout/default"/>
    <dgm:cxn modelId="{3E15C771-2403-4F27-887F-B50A75C99573}" type="presOf" srcId="{A02BE8A6-7EFB-44D9-9C49-9745DA8337B7}" destId="{55D9CD81-37BA-4D0D-A1C6-4FDE6F0E7F50}" srcOrd="0" destOrd="0" presId="urn:microsoft.com/office/officeart/2005/8/layout/default"/>
    <dgm:cxn modelId="{6E570A7C-4FB2-4F4A-B73D-23A6E191CEBF}" type="presOf" srcId="{6C81F260-BE2A-4EFD-8BA5-9AE9BC048865}" destId="{31C9FD30-82F6-430F-826A-AB9FC4B18BFD}" srcOrd="0" destOrd="0" presId="urn:microsoft.com/office/officeart/2005/8/layout/default"/>
    <dgm:cxn modelId="{044CA79A-882A-4C4C-AC82-98833BE37CB2}" srcId="{A02BE8A6-7EFB-44D9-9C49-9745DA8337B7}" destId="{12AAD57E-C68C-4B56-9204-29B84002E1F5}" srcOrd="1" destOrd="0" parTransId="{F3D7AC61-8282-4B6D-B499-6D6021730610}" sibTransId="{F4729162-E367-4DFD-8AD4-ECFFEF5EAC32}"/>
    <dgm:cxn modelId="{FC1CF89B-3057-4845-9BC1-2570F73E209F}" srcId="{A02BE8A6-7EFB-44D9-9C49-9745DA8337B7}" destId="{6EBD4DEE-2558-4F8A-9E67-B92626803B96}" srcOrd="3" destOrd="0" parTransId="{13C1517E-8F1F-4364-9194-3B9FDBDE9B46}" sibTransId="{01FCD273-38D7-4766-B57F-575F1A6042BE}"/>
    <dgm:cxn modelId="{9F34DE9E-CA3C-4C8B-B33A-1673A5116F90}" type="presOf" srcId="{6EBD4DEE-2558-4F8A-9E67-B92626803B96}" destId="{126AC408-FFB8-4850-93BC-E3C523C85FE1}" srcOrd="0" destOrd="0" presId="urn:microsoft.com/office/officeart/2005/8/layout/default"/>
    <dgm:cxn modelId="{BCCD40A7-EC0A-44F3-9F04-C6A9919C5BF0}" srcId="{A02BE8A6-7EFB-44D9-9C49-9745DA8337B7}" destId="{ECB50488-6C2D-4FA0-9A97-0DA27AD31884}" srcOrd="4" destOrd="0" parTransId="{53615B12-4887-4B35-BA60-1E582259727C}" sibTransId="{722E9320-79FD-42B9-AA91-1F7936D9FC15}"/>
    <dgm:cxn modelId="{585696AF-A435-4B1E-8489-40BC3BFFA40B}" type="presOf" srcId="{ECB50488-6C2D-4FA0-9A97-0DA27AD31884}" destId="{79D66716-8F5F-43E6-A0B2-27CCEC3C76F5}" srcOrd="0" destOrd="0" presId="urn:microsoft.com/office/officeart/2005/8/layout/default"/>
    <dgm:cxn modelId="{EF4A3DC0-A4B9-430C-9907-A549E0EE95AD}" type="presOf" srcId="{12AAD57E-C68C-4B56-9204-29B84002E1F5}" destId="{D1F5D4EE-A6FE-4D57-9249-3010CFA819F2}" srcOrd="0" destOrd="0" presId="urn:microsoft.com/office/officeart/2005/8/layout/default"/>
    <dgm:cxn modelId="{F41D57D7-9235-4D61-A232-9DAB110506BF}" srcId="{A02BE8A6-7EFB-44D9-9C49-9745DA8337B7}" destId="{136CCDA7-6E63-43F1-A761-30E8C94E0320}" srcOrd="6" destOrd="0" parTransId="{7E1F447F-B1B4-4C9C-B873-2E2E61EC5F13}" sibTransId="{BA161114-16C9-484B-8751-805B546DC810}"/>
    <dgm:cxn modelId="{0BF0CCE6-817C-4BB5-9BCD-89095E820DF1}" type="presOf" srcId="{BA06E3C2-19F0-4237-8D1B-FC3054AF2EF5}" destId="{16A1536C-F7AD-4828-9BC0-144994AC689F}" srcOrd="0" destOrd="0" presId="urn:microsoft.com/office/officeart/2005/8/layout/default"/>
    <dgm:cxn modelId="{8E4602E8-5243-4772-BCCC-8CD33CC77505}" srcId="{A02BE8A6-7EFB-44D9-9C49-9745DA8337B7}" destId="{6C81F260-BE2A-4EFD-8BA5-9AE9BC048865}" srcOrd="5" destOrd="0" parTransId="{E3FC30DF-D45D-4038-A622-EC0726E89053}" sibTransId="{CDF1376C-4AB7-42FE-AF58-CE08D7E7F1F1}"/>
    <dgm:cxn modelId="{44E193F2-2D88-4D17-A1E3-C1EE915941D1}" type="presOf" srcId="{136CCDA7-6E63-43F1-A761-30E8C94E0320}" destId="{0212C7BB-C1A5-48D3-A232-C1E85E335EEB}" srcOrd="0" destOrd="0" presId="urn:microsoft.com/office/officeart/2005/8/layout/default"/>
    <dgm:cxn modelId="{87C5D9F3-3B88-49BE-B1EC-1B333E20AD00}" srcId="{A02BE8A6-7EFB-44D9-9C49-9745DA8337B7}" destId="{BA06E3C2-19F0-4237-8D1B-FC3054AF2EF5}" srcOrd="0" destOrd="0" parTransId="{8F9AA894-FBE5-4C3A-A144-68295961D16B}" sibTransId="{B32F97C5-68A7-42AC-8D0B-B6AF0260F3B5}"/>
    <dgm:cxn modelId="{3A71A74B-4608-4E52-BADB-A4504636D452}" type="presParOf" srcId="{55D9CD81-37BA-4D0D-A1C6-4FDE6F0E7F50}" destId="{16A1536C-F7AD-4828-9BC0-144994AC689F}" srcOrd="0" destOrd="0" presId="urn:microsoft.com/office/officeart/2005/8/layout/default"/>
    <dgm:cxn modelId="{848244E3-5E06-4274-B4DB-8EC1D91FDDC1}" type="presParOf" srcId="{55D9CD81-37BA-4D0D-A1C6-4FDE6F0E7F50}" destId="{D4F1EEE9-63CD-479A-A758-01152A8C8D7E}" srcOrd="1" destOrd="0" presId="urn:microsoft.com/office/officeart/2005/8/layout/default"/>
    <dgm:cxn modelId="{8225CAAC-ADB0-41E0-AAB0-2A0F7F856130}" type="presParOf" srcId="{55D9CD81-37BA-4D0D-A1C6-4FDE6F0E7F50}" destId="{D1F5D4EE-A6FE-4D57-9249-3010CFA819F2}" srcOrd="2" destOrd="0" presId="urn:microsoft.com/office/officeart/2005/8/layout/default"/>
    <dgm:cxn modelId="{2A9D0454-08EE-4C5A-A0C8-351D3458C6C8}" type="presParOf" srcId="{55D9CD81-37BA-4D0D-A1C6-4FDE6F0E7F50}" destId="{BC9ACB17-C35B-42B2-B21B-C8C01954DE1F}" srcOrd="3" destOrd="0" presId="urn:microsoft.com/office/officeart/2005/8/layout/default"/>
    <dgm:cxn modelId="{3231C024-DB19-4D8E-B860-0FFF44C90C4B}" type="presParOf" srcId="{55D9CD81-37BA-4D0D-A1C6-4FDE6F0E7F50}" destId="{F76CB1AC-F1A5-431C-AFFD-213DB29E3937}" srcOrd="4" destOrd="0" presId="urn:microsoft.com/office/officeart/2005/8/layout/default"/>
    <dgm:cxn modelId="{CDD7B8D6-0A9A-4AA1-BADF-228EDE047FBA}" type="presParOf" srcId="{55D9CD81-37BA-4D0D-A1C6-4FDE6F0E7F50}" destId="{BC4A343F-1BDA-4744-B376-34D181376BBD}" srcOrd="5" destOrd="0" presId="urn:microsoft.com/office/officeart/2005/8/layout/default"/>
    <dgm:cxn modelId="{FB3E18AD-72B3-41B7-9E4D-A99A33612603}" type="presParOf" srcId="{55D9CD81-37BA-4D0D-A1C6-4FDE6F0E7F50}" destId="{126AC408-FFB8-4850-93BC-E3C523C85FE1}" srcOrd="6" destOrd="0" presId="urn:microsoft.com/office/officeart/2005/8/layout/default"/>
    <dgm:cxn modelId="{15D65E7B-8673-4AC9-A31B-D27DFE7D05F1}" type="presParOf" srcId="{55D9CD81-37BA-4D0D-A1C6-4FDE6F0E7F50}" destId="{8F7F0BE1-0004-4821-83ED-0DCB838D3D5B}" srcOrd="7" destOrd="0" presId="urn:microsoft.com/office/officeart/2005/8/layout/default"/>
    <dgm:cxn modelId="{704FC544-57D7-4040-99CA-BD7469EC938E}" type="presParOf" srcId="{55D9CD81-37BA-4D0D-A1C6-4FDE6F0E7F50}" destId="{79D66716-8F5F-43E6-A0B2-27CCEC3C76F5}" srcOrd="8" destOrd="0" presId="urn:microsoft.com/office/officeart/2005/8/layout/default"/>
    <dgm:cxn modelId="{A072F58A-1E8A-4025-84FF-0DAD12019FB2}" type="presParOf" srcId="{55D9CD81-37BA-4D0D-A1C6-4FDE6F0E7F50}" destId="{9DA61D9C-42A4-4866-BFC3-E0855B013F34}" srcOrd="9" destOrd="0" presId="urn:microsoft.com/office/officeart/2005/8/layout/default"/>
    <dgm:cxn modelId="{7CF7EB67-E7B8-42A4-992F-3C28699260F5}" type="presParOf" srcId="{55D9CD81-37BA-4D0D-A1C6-4FDE6F0E7F50}" destId="{31C9FD30-82F6-430F-826A-AB9FC4B18BFD}" srcOrd="10" destOrd="0" presId="urn:microsoft.com/office/officeart/2005/8/layout/default"/>
    <dgm:cxn modelId="{AB402BD9-203D-4037-A1CC-3A09F7B58FB3}" type="presParOf" srcId="{55D9CD81-37BA-4D0D-A1C6-4FDE6F0E7F50}" destId="{34F061D3-A010-4442-A265-33214F4F6CAD}" srcOrd="11" destOrd="0" presId="urn:microsoft.com/office/officeart/2005/8/layout/default"/>
    <dgm:cxn modelId="{C8F4C930-8007-4A27-BA6F-A2963A44BBB5}" type="presParOf" srcId="{55D9CD81-37BA-4D0D-A1C6-4FDE6F0E7F50}" destId="{0212C7BB-C1A5-48D3-A232-C1E85E335EEB}"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2BE8A6-7EFB-44D9-9C49-9745DA8337B7}" type="doc">
      <dgm:prSet loTypeId="urn:microsoft.com/office/officeart/2016/7/layout/RepeatingBendingProcessNew" loCatId="process" qsTypeId="urn:microsoft.com/office/officeart/2005/8/quickstyle/simple1" qsCatId="simple" csTypeId="urn:microsoft.com/office/officeart/2018/5/colors/Iconchunking_neutralicon_colorful1" csCatId="colorful" phldr="1"/>
      <dgm:spPr/>
      <dgm:t>
        <a:bodyPr/>
        <a:lstStyle/>
        <a:p>
          <a:endParaRPr lang="en-US"/>
        </a:p>
      </dgm:t>
    </dgm:pt>
    <dgm:pt modelId="{BA06E3C2-19F0-4237-8D1B-FC3054AF2EF5}">
      <dgm:prSet/>
      <dgm:spPr/>
      <dgm:t>
        <a:bodyPr/>
        <a:lstStyle/>
        <a:p>
          <a:pPr>
            <a:defRPr cap="all"/>
          </a:pPr>
          <a:r>
            <a:rPr lang="en-US" dirty="0"/>
            <a:t>1. </a:t>
          </a:r>
          <a:r>
            <a:rPr lang="en-US" b="1" dirty="0">
              <a:solidFill>
                <a:schemeClr val="tx2"/>
              </a:solidFill>
            </a:rPr>
            <a:t>Send Email to department of open po’s </a:t>
          </a:r>
        </a:p>
      </dgm:t>
    </dgm:pt>
    <dgm:pt modelId="{8F9AA894-FBE5-4C3A-A144-68295961D16B}" type="parTrans" cxnId="{87C5D9F3-3B88-49BE-B1EC-1B333E20AD00}">
      <dgm:prSet/>
      <dgm:spPr/>
      <dgm:t>
        <a:bodyPr/>
        <a:lstStyle/>
        <a:p>
          <a:endParaRPr lang="en-US"/>
        </a:p>
      </dgm:t>
    </dgm:pt>
    <dgm:pt modelId="{B32F97C5-68A7-42AC-8D0B-B6AF0260F3B5}" type="sibTrans" cxnId="{87C5D9F3-3B88-49BE-B1EC-1B333E20AD00}">
      <dgm:prSet/>
      <dgm:spPr>
        <a:ln w="22225"/>
      </dgm:spPr>
      <dgm:t>
        <a:bodyPr/>
        <a:lstStyle/>
        <a:p>
          <a:endParaRPr lang="en-US"/>
        </a:p>
      </dgm:t>
    </dgm:pt>
    <dgm:pt modelId="{12AAD57E-C68C-4B56-9204-29B84002E1F5}">
      <dgm:prSet/>
      <dgm:spPr/>
      <dgm:t>
        <a:bodyPr/>
        <a:lstStyle/>
        <a:p>
          <a:pPr>
            <a:defRPr cap="all"/>
          </a:pPr>
          <a:r>
            <a:rPr lang="en-US" dirty="0"/>
            <a:t>2</a:t>
          </a:r>
          <a:r>
            <a:rPr lang="en-US" dirty="0">
              <a:solidFill>
                <a:schemeClr val="tx2"/>
              </a:solidFill>
            </a:rPr>
            <a:t>. </a:t>
          </a:r>
          <a:r>
            <a:rPr lang="en-US" b="1" dirty="0">
              <a:solidFill>
                <a:schemeClr val="tx2"/>
              </a:solidFill>
            </a:rPr>
            <a:t>Department should review report sent and notify purchasing if the items have been received  already</a:t>
          </a:r>
        </a:p>
      </dgm:t>
    </dgm:pt>
    <dgm:pt modelId="{F3D7AC61-8282-4B6D-B499-6D6021730610}" type="parTrans" cxnId="{044CA79A-882A-4C4C-AC82-98833BE37CB2}">
      <dgm:prSet/>
      <dgm:spPr/>
      <dgm:t>
        <a:bodyPr/>
        <a:lstStyle/>
        <a:p>
          <a:endParaRPr lang="en-US"/>
        </a:p>
      </dgm:t>
    </dgm:pt>
    <dgm:pt modelId="{F4729162-E367-4DFD-8AD4-ECFFEF5EAC32}" type="sibTrans" cxnId="{044CA79A-882A-4C4C-AC82-98833BE37CB2}">
      <dgm:prSet/>
      <dgm:spPr>
        <a:ln w="22225"/>
      </dgm:spPr>
      <dgm:t>
        <a:bodyPr/>
        <a:lstStyle/>
        <a:p>
          <a:endParaRPr lang="en-US"/>
        </a:p>
      </dgm:t>
    </dgm:pt>
    <dgm:pt modelId="{D8474269-0787-4BAA-9BFE-7DE3F23C0994}">
      <dgm:prSet/>
      <dgm:spPr/>
      <dgm:t>
        <a:bodyPr/>
        <a:lstStyle/>
        <a:p>
          <a:pPr>
            <a:defRPr cap="all"/>
          </a:pPr>
          <a:r>
            <a:rPr lang="en-US" dirty="0"/>
            <a:t>3</a:t>
          </a:r>
          <a:r>
            <a:rPr lang="en-US" b="1" i="0" baseline="0" dirty="0"/>
            <a:t>. </a:t>
          </a:r>
          <a:r>
            <a:rPr lang="en-US" b="1" i="0" baseline="0" dirty="0">
              <a:solidFill>
                <a:schemeClr val="tx2"/>
              </a:solidFill>
            </a:rPr>
            <a:t>If a blanket exists and needs to remain open let purchasing know </a:t>
          </a:r>
        </a:p>
      </dgm:t>
    </dgm:pt>
    <dgm:pt modelId="{081C56C0-915B-4B9B-BAEF-CEE52ECA70A8}" type="parTrans" cxnId="{49BCB41F-838D-4334-BABC-5881FB7A4681}">
      <dgm:prSet/>
      <dgm:spPr/>
      <dgm:t>
        <a:bodyPr/>
        <a:lstStyle/>
        <a:p>
          <a:endParaRPr lang="en-US"/>
        </a:p>
      </dgm:t>
    </dgm:pt>
    <dgm:pt modelId="{5261DF6E-0F5D-4C5B-B82B-D1DA933B03D0}" type="sibTrans" cxnId="{49BCB41F-838D-4334-BABC-5881FB7A4681}">
      <dgm:prSet/>
      <dgm:spPr>
        <a:ln w="22225"/>
      </dgm:spPr>
      <dgm:t>
        <a:bodyPr/>
        <a:lstStyle/>
        <a:p>
          <a:endParaRPr lang="en-US"/>
        </a:p>
      </dgm:t>
    </dgm:pt>
    <dgm:pt modelId="{1056BCB2-BADC-44FF-BC2D-576F2805BFCA}" type="pres">
      <dgm:prSet presAssocID="{A02BE8A6-7EFB-44D9-9C49-9745DA8337B7}" presName="Name0" presStyleCnt="0">
        <dgm:presLayoutVars>
          <dgm:dir/>
          <dgm:resizeHandles val="exact"/>
        </dgm:presLayoutVars>
      </dgm:prSet>
      <dgm:spPr/>
    </dgm:pt>
    <dgm:pt modelId="{4EE096B5-907B-4DA4-A6BE-419B105EA135}" type="pres">
      <dgm:prSet presAssocID="{BA06E3C2-19F0-4237-8D1B-FC3054AF2EF5}" presName="node" presStyleLbl="node1" presStyleIdx="0" presStyleCnt="3">
        <dgm:presLayoutVars>
          <dgm:bulletEnabled val="1"/>
        </dgm:presLayoutVars>
      </dgm:prSet>
      <dgm:spPr/>
    </dgm:pt>
    <dgm:pt modelId="{35621B86-47CA-49CB-A951-59E8343D76A3}" type="pres">
      <dgm:prSet presAssocID="{B32F97C5-68A7-42AC-8D0B-B6AF0260F3B5}" presName="sibTrans" presStyleLbl="sibTrans1D1" presStyleIdx="0" presStyleCnt="2"/>
      <dgm:spPr/>
    </dgm:pt>
    <dgm:pt modelId="{17A91EE4-C803-46E1-BE17-4D9A258BF961}" type="pres">
      <dgm:prSet presAssocID="{B32F97C5-68A7-42AC-8D0B-B6AF0260F3B5}" presName="connectorText" presStyleLbl="sibTrans1D1" presStyleIdx="0" presStyleCnt="2"/>
      <dgm:spPr/>
    </dgm:pt>
    <dgm:pt modelId="{406687DD-0769-4238-924B-5C072E20EDFC}" type="pres">
      <dgm:prSet presAssocID="{12AAD57E-C68C-4B56-9204-29B84002E1F5}" presName="node" presStyleLbl="node1" presStyleIdx="1" presStyleCnt="3">
        <dgm:presLayoutVars>
          <dgm:bulletEnabled val="1"/>
        </dgm:presLayoutVars>
      </dgm:prSet>
      <dgm:spPr/>
    </dgm:pt>
    <dgm:pt modelId="{07FC0EBA-DB57-4A11-B64C-5506629D1731}" type="pres">
      <dgm:prSet presAssocID="{F4729162-E367-4DFD-8AD4-ECFFEF5EAC32}" presName="sibTrans" presStyleLbl="sibTrans1D1" presStyleIdx="1" presStyleCnt="2"/>
      <dgm:spPr/>
    </dgm:pt>
    <dgm:pt modelId="{C459CD1F-31EC-4ECA-AAF0-80123CE85326}" type="pres">
      <dgm:prSet presAssocID="{F4729162-E367-4DFD-8AD4-ECFFEF5EAC32}" presName="connectorText" presStyleLbl="sibTrans1D1" presStyleIdx="1" presStyleCnt="2"/>
      <dgm:spPr/>
    </dgm:pt>
    <dgm:pt modelId="{57903DC7-CE25-44B8-B955-C5B5219201E8}" type="pres">
      <dgm:prSet presAssocID="{D8474269-0787-4BAA-9BFE-7DE3F23C0994}" presName="node" presStyleLbl="node1" presStyleIdx="2" presStyleCnt="3" custLinFactNeighborX="266" custLinFactNeighborY="253">
        <dgm:presLayoutVars>
          <dgm:bulletEnabled val="1"/>
        </dgm:presLayoutVars>
      </dgm:prSet>
      <dgm:spPr/>
    </dgm:pt>
  </dgm:ptLst>
  <dgm:cxnLst>
    <dgm:cxn modelId="{49BCB41F-838D-4334-BABC-5881FB7A4681}" srcId="{A02BE8A6-7EFB-44D9-9C49-9745DA8337B7}" destId="{D8474269-0787-4BAA-9BFE-7DE3F23C0994}" srcOrd="2" destOrd="0" parTransId="{081C56C0-915B-4B9B-BAEF-CEE52ECA70A8}" sibTransId="{5261DF6E-0F5D-4C5B-B82B-D1DA933B03D0}"/>
    <dgm:cxn modelId="{1DBBDC29-9FD0-47A0-AE87-50F2D0A37E36}" type="presOf" srcId="{BA06E3C2-19F0-4237-8D1B-FC3054AF2EF5}" destId="{4EE096B5-907B-4DA4-A6BE-419B105EA135}" srcOrd="0" destOrd="0" presId="urn:microsoft.com/office/officeart/2016/7/layout/RepeatingBendingProcessNew"/>
    <dgm:cxn modelId="{3E820A3D-C86B-4D13-8DC3-B9BAC343DAE0}" type="presOf" srcId="{B32F97C5-68A7-42AC-8D0B-B6AF0260F3B5}" destId="{35621B86-47CA-49CB-A951-59E8343D76A3}" srcOrd="0" destOrd="0" presId="urn:microsoft.com/office/officeart/2016/7/layout/RepeatingBendingProcessNew"/>
    <dgm:cxn modelId="{C1E7143E-275E-4258-A6A1-BFDAD38FDA09}" type="presOf" srcId="{F4729162-E367-4DFD-8AD4-ECFFEF5EAC32}" destId="{07FC0EBA-DB57-4A11-B64C-5506629D1731}" srcOrd="0" destOrd="0" presId="urn:microsoft.com/office/officeart/2016/7/layout/RepeatingBendingProcessNew"/>
    <dgm:cxn modelId="{57E0C772-5C00-4ECD-B8C9-A7A2F2A7A27A}" type="presOf" srcId="{A02BE8A6-7EFB-44D9-9C49-9745DA8337B7}" destId="{1056BCB2-BADC-44FF-BC2D-576F2805BFCA}" srcOrd="0" destOrd="0" presId="urn:microsoft.com/office/officeart/2016/7/layout/RepeatingBendingProcessNew"/>
    <dgm:cxn modelId="{C9284185-769C-4A6F-94C8-07B89E8432CE}" type="presOf" srcId="{F4729162-E367-4DFD-8AD4-ECFFEF5EAC32}" destId="{C459CD1F-31EC-4ECA-AAF0-80123CE85326}" srcOrd="1" destOrd="0" presId="urn:microsoft.com/office/officeart/2016/7/layout/RepeatingBendingProcessNew"/>
    <dgm:cxn modelId="{044CA79A-882A-4C4C-AC82-98833BE37CB2}" srcId="{A02BE8A6-7EFB-44D9-9C49-9745DA8337B7}" destId="{12AAD57E-C68C-4B56-9204-29B84002E1F5}" srcOrd="1" destOrd="0" parTransId="{F3D7AC61-8282-4B6D-B499-6D6021730610}" sibTransId="{F4729162-E367-4DFD-8AD4-ECFFEF5EAC32}"/>
    <dgm:cxn modelId="{D0E882B2-BA00-4EA1-9CBC-AF0258FFC00F}" type="presOf" srcId="{12AAD57E-C68C-4B56-9204-29B84002E1F5}" destId="{406687DD-0769-4238-924B-5C072E20EDFC}" srcOrd="0" destOrd="0" presId="urn:microsoft.com/office/officeart/2016/7/layout/RepeatingBendingProcessNew"/>
    <dgm:cxn modelId="{62CF34BB-FE2B-4232-8AE2-F5F1CDFD458D}" type="presOf" srcId="{B32F97C5-68A7-42AC-8D0B-B6AF0260F3B5}" destId="{17A91EE4-C803-46E1-BE17-4D9A258BF961}" srcOrd="1" destOrd="0" presId="urn:microsoft.com/office/officeart/2016/7/layout/RepeatingBendingProcessNew"/>
    <dgm:cxn modelId="{7DA24EC2-5B85-4D77-B2FA-8023DAB8CD45}" type="presOf" srcId="{D8474269-0787-4BAA-9BFE-7DE3F23C0994}" destId="{57903DC7-CE25-44B8-B955-C5B5219201E8}" srcOrd="0" destOrd="0" presId="urn:microsoft.com/office/officeart/2016/7/layout/RepeatingBendingProcessNew"/>
    <dgm:cxn modelId="{87C5D9F3-3B88-49BE-B1EC-1B333E20AD00}" srcId="{A02BE8A6-7EFB-44D9-9C49-9745DA8337B7}" destId="{BA06E3C2-19F0-4237-8D1B-FC3054AF2EF5}" srcOrd="0" destOrd="0" parTransId="{8F9AA894-FBE5-4C3A-A144-68295961D16B}" sibTransId="{B32F97C5-68A7-42AC-8D0B-B6AF0260F3B5}"/>
    <dgm:cxn modelId="{811439A3-5C13-40C1-AA25-97C89AA6A7B0}" type="presParOf" srcId="{1056BCB2-BADC-44FF-BC2D-576F2805BFCA}" destId="{4EE096B5-907B-4DA4-A6BE-419B105EA135}" srcOrd="0" destOrd="0" presId="urn:microsoft.com/office/officeart/2016/7/layout/RepeatingBendingProcessNew"/>
    <dgm:cxn modelId="{59DB573B-DDAA-4766-9C91-FA63AC8200A2}" type="presParOf" srcId="{1056BCB2-BADC-44FF-BC2D-576F2805BFCA}" destId="{35621B86-47CA-49CB-A951-59E8343D76A3}" srcOrd="1" destOrd="0" presId="urn:microsoft.com/office/officeart/2016/7/layout/RepeatingBendingProcessNew"/>
    <dgm:cxn modelId="{6D584C3C-1F13-432F-A1C4-C85F35FAEEE8}" type="presParOf" srcId="{35621B86-47CA-49CB-A951-59E8343D76A3}" destId="{17A91EE4-C803-46E1-BE17-4D9A258BF961}" srcOrd="0" destOrd="0" presId="urn:microsoft.com/office/officeart/2016/7/layout/RepeatingBendingProcessNew"/>
    <dgm:cxn modelId="{2564BB46-ABD0-43F6-851A-2D227C5F601E}" type="presParOf" srcId="{1056BCB2-BADC-44FF-BC2D-576F2805BFCA}" destId="{406687DD-0769-4238-924B-5C072E20EDFC}" srcOrd="2" destOrd="0" presId="urn:microsoft.com/office/officeart/2016/7/layout/RepeatingBendingProcessNew"/>
    <dgm:cxn modelId="{84313DF7-46E6-4ACB-9B61-C05986B7C3CF}" type="presParOf" srcId="{1056BCB2-BADC-44FF-BC2D-576F2805BFCA}" destId="{07FC0EBA-DB57-4A11-B64C-5506629D1731}" srcOrd="3" destOrd="0" presId="urn:microsoft.com/office/officeart/2016/7/layout/RepeatingBendingProcessNew"/>
    <dgm:cxn modelId="{4D00D99E-A8AA-48C2-A90B-70CF90202FE2}" type="presParOf" srcId="{07FC0EBA-DB57-4A11-B64C-5506629D1731}" destId="{C459CD1F-31EC-4ECA-AAF0-80123CE85326}" srcOrd="0" destOrd="0" presId="urn:microsoft.com/office/officeart/2016/7/layout/RepeatingBendingProcessNew"/>
    <dgm:cxn modelId="{421029CB-C0B2-4552-B555-B56FDB7E6D89}" type="presParOf" srcId="{1056BCB2-BADC-44FF-BC2D-576F2805BFCA}" destId="{57903DC7-CE25-44B8-B955-C5B5219201E8}" srcOrd="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621B86-47CA-49CB-A951-59E8343D76A3}">
      <dsp:nvSpPr>
        <dsp:cNvPr id="0" name=""/>
        <dsp:cNvSpPr/>
      </dsp:nvSpPr>
      <dsp:spPr>
        <a:xfrm>
          <a:off x="2068978" y="1233927"/>
          <a:ext cx="444417" cy="91440"/>
        </a:xfrm>
        <a:custGeom>
          <a:avLst/>
          <a:gdLst/>
          <a:ahLst/>
          <a:cxnLst/>
          <a:rect l="0" t="0" r="0" b="0"/>
          <a:pathLst>
            <a:path>
              <a:moveTo>
                <a:pt x="0" y="45720"/>
              </a:moveTo>
              <a:lnTo>
                <a:pt x="444417" y="45720"/>
              </a:lnTo>
            </a:path>
          </a:pathLst>
        </a:custGeom>
        <a:noFill/>
        <a:ln w="22225"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79311" y="1277272"/>
        <a:ext cx="23750" cy="4750"/>
      </dsp:txXfrm>
    </dsp:sp>
    <dsp:sp modelId="{4EE096B5-907B-4DA4-A6BE-419B105EA135}">
      <dsp:nvSpPr>
        <dsp:cNvPr id="0" name=""/>
        <dsp:cNvSpPr/>
      </dsp:nvSpPr>
      <dsp:spPr>
        <a:xfrm>
          <a:off x="5486" y="660060"/>
          <a:ext cx="2065291" cy="1239175"/>
        </a:xfrm>
        <a:prstGeom prst="rect">
          <a:avLst/>
        </a:prstGeom>
        <a:solidFill>
          <a:schemeClr val="bg1">
            <a:hueOff val="0"/>
            <a:satOff val="0"/>
            <a:lumOff val="0"/>
            <a:alphaOff val="0"/>
          </a:schemeClr>
        </a:solid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201" tIns="106228" rIns="101201" bIns="106228" numCol="1" spcCol="1270" anchor="ctr" anchorCtr="0">
          <a:noAutofit/>
        </a:bodyPr>
        <a:lstStyle/>
        <a:p>
          <a:pPr marL="0" lvl="0" indent="0" algn="ctr" defTabSz="666750">
            <a:lnSpc>
              <a:spcPct val="90000"/>
            </a:lnSpc>
            <a:spcBef>
              <a:spcPct val="0"/>
            </a:spcBef>
            <a:spcAft>
              <a:spcPct val="35000"/>
            </a:spcAft>
            <a:buNone/>
            <a:defRPr cap="all"/>
          </a:pPr>
          <a:r>
            <a:rPr lang="en-US" sz="1500" kern="1200"/>
            <a:t>1. </a:t>
          </a:r>
          <a:r>
            <a:rPr lang="en-US" sz="1500" b="1" kern="1200">
              <a:solidFill>
                <a:schemeClr val="tx2"/>
              </a:solidFill>
            </a:rPr>
            <a:t>Identify Need</a:t>
          </a:r>
        </a:p>
      </dsp:txBody>
      <dsp:txXfrm>
        <a:off x="5486" y="660060"/>
        <a:ext cx="2065291" cy="1239175"/>
      </dsp:txXfrm>
    </dsp:sp>
    <dsp:sp modelId="{07FC0EBA-DB57-4A11-B64C-5506629D1731}">
      <dsp:nvSpPr>
        <dsp:cNvPr id="0" name=""/>
        <dsp:cNvSpPr/>
      </dsp:nvSpPr>
      <dsp:spPr>
        <a:xfrm>
          <a:off x="4609287" y="1233927"/>
          <a:ext cx="444417" cy="91440"/>
        </a:xfrm>
        <a:custGeom>
          <a:avLst/>
          <a:gdLst/>
          <a:ahLst/>
          <a:cxnLst/>
          <a:rect l="0" t="0" r="0" b="0"/>
          <a:pathLst>
            <a:path>
              <a:moveTo>
                <a:pt x="0" y="45720"/>
              </a:moveTo>
              <a:lnTo>
                <a:pt x="444417" y="45720"/>
              </a:lnTo>
            </a:path>
          </a:pathLst>
        </a:custGeom>
        <a:noFill/>
        <a:ln w="22225"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19620" y="1277272"/>
        <a:ext cx="23750" cy="4750"/>
      </dsp:txXfrm>
    </dsp:sp>
    <dsp:sp modelId="{406687DD-0769-4238-924B-5C072E20EDFC}">
      <dsp:nvSpPr>
        <dsp:cNvPr id="0" name=""/>
        <dsp:cNvSpPr/>
      </dsp:nvSpPr>
      <dsp:spPr>
        <a:xfrm>
          <a:off x="2545795" y="660060"/>
          <a:ext cx="2065291" cy="1239175"/>
        </a:xfrm>
        <a:prstGeom prst="rect">
          <a:avLst/>
        </a:prstGeom>
        <a:solidFill>
          <a:schemeClr val="bg1">
            <a:hueOff val="0"/>
            <a:satOff val="0"/>
            <a:lumOff val="0"/>
            <a:alphaOff val="0"/>
          </a:schemeClr>
        </a:solid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201" tIns="106228" rIns="101201" bIns="106228" numCol="1" spcCol="1270" anchor="ctr" anchorCtr="0">
          <a:noAutofit/>
        </a:bodyPr>
        <a:lstStyle/>
        <a:p>
          <a:pPr marL="0" lvl="0" indent="0" algn="ctr" defTabSz="666750">
            <a:lnSpc>
              <a:spcPct val="90000"/>
            </a:lnSpc>
            <a:spcBef>
              <a:spcPct val="0"/>
            </a:spcBef>
            <a:spcAft>
              <a:spcPct val="35000"/>
            </a:spcAft>
            <a:buNone/>
            <a:defRPr cap="all"/>
          </a:pPr>
          <a:r>
            <a:rPr lang="en-US" sz="1500" kern="1200"/>
            <a:t>2</a:t>
          </a:r>
          <a:r>
            <a:rPr lang="en-US" sz="1500" kern="1200">
              <a:solidFill>
                <a:schemeClr val="tx2"/>
              </a:solidFill>
            </a:rPr>
            <a:t>. </a:t>
          </a:r>
          <a:r>
            <a:rPr lang="en-US" sz="1500" b="1" kern="1200">
              <a:solidFill>
                <a:schemeClr val="tx2"/>
              </a:solidFill>
            </a:rPr>
            <a:t>Create Requisition Form: item, cost, shipping, supplier details</a:t>
          </a:r>
        </a:p>
      </dsp:txBody>
      <dsp:txXfrm>
        <a:off x="2545795" y="660060"/>
        <a:ext cx="2065291" cy="1239175"/>
      </dsp:txXfrm>
    </dsp:sp>
    <dsp:sp modelId="{48F6BC63-9341-41B0-B4B0-EFB7EB3F5907}">
      <dsp:nvSpPr>
        <dsp:cNvPr id="0" name=""/>
        <dsp:cNvSpPr/>
      </dsp:nvSpPr>
      <dsp:spPr>
        <a:xfrm>
          <a:off x="1038132" y="1897435"/>
          <a:ext cx="5080618" cy="444417"/>
        </a:xfrm>
        <a:custGeom>
          <a:avLst/>
          <a:gdLst/>
          <a:ahLst/>
          <a:cxnLst/>
          <a:rect l="0" t="0" r="0" b="0"/>
          <a:pathLst>
            <a:path>
              <a:moveTo>
                <a:pt x="5080618" y="0"/>
              </a:moveTo>
              <a:lnTo>
                <a:pt x="5080618" y="239308"/>
              </a:lnTo>
              <a:lnTo>
                <a:pt x="0" y="239308"/>
              </a:lnTo>
              <a:lnTo>
                <a:pt x="0" y="444417"/>
              </a:lnTo>
            </a:path>
          </a:pathLst>
        </a:custGeom>
        <a:noFill/>
        <a:ln w="22225"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50872" y="2117268"/>
        <a:ext cx="255138" cy="4750"/>
      </dsp:txXfrm>
    </dsp:sp>
    <dsp:sp modelId="{57903DC7-CE25-44B8-B955-C5B5219201E8}">
      <dsp:nvSpPr>
        <dsp:cNvPr id="0" name=""/>
        <dsp:cNvSpPr/>
      </dsp:nvSpPr>
      <dsp:spPr>
        <a:xfrm>
          <a:off x="5086104" y="660060"/>
          <a:ext cx="2065291" cy="1239175"/>
        </a:xfrm>
        <a:prstGeom prst="rect">
          <a:avLst/>
        </a:prstGeom>
        <a:solidFill>
          <a:schemeClr val="bg1">
            <a:hueOff val="0"/>
            <a:satOff val="0"/>
            <a:lumOff val="0"/>
            <a:alphaOff val="0"/>
          </a:schemeClr>
        </a:solid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201" tIns="106228" rIns="101201" bIns="106228" numCol="1" spcCol="1270" anchor="ctr" anchorCtr="0">
          <a:noAutofit/>
        </a:bodyPr>
        <a:lstStyle/>
        <a:p>
          <a:pPr marL="0" lvl="0" indent="0" algn="ctr" defTabSz="666750">
            <a:lnSpc>
              <a:spcPct val="90000"/>
            </a:lnSpc>
            <a:spcBef>
              <a:spcPct val="0"/>
            </a:spcBef>
            <a:spcAft>
              <a:spcPct val="35000"/>
            </a:spcAft>
            <a:buNone/>
            <a:defRPr cap="all"/>
          </a:pPr>
          <a:r>
            <a:rPr lang="en-US" sz="1500" kern="1200"/>
            <a:t>3</a:t>
          </a:r>
          <a:r>
            <a:rPr lang="en-US" sz="1500" b="1" i="0" kern="1200" baseline="0"/>
            <a:t>. </a:t>
          </a:r>
          <a:r>
            <a:rPr lang="en-US" sz="1500" b="1" i="0" kern="1200" baseline="0">
              <a:solidFill>
                <a:schemeClr val="tx2"/>
              </a:solidFill>
            </a:rPr>
            <a:t>Attach Supporting Docs: quotes, justifications, specs</a:t>
          </a:r>
        </a:p>
      </dsp:txBody>
      <dsp:txXfrm>
        <a:off x="5086104" y="660060"/>
        <a:ext cx="2065291" cy="1239175"/>
      </dsp:txXfrm>
    </dsp:sp>
    <dsp:sp modelId="{1C136FB8-B349-455E-B4E2-77EA60B9D873}">
      <dsp:nvSpPr>
        <dsp:cNvPr id="0" name=""/>
        <dsp:cNvSpPr/>
      </dsp:nvSpPr>
      <dsp:spPr>
        <a:xfrm>
          <a:off x="2068978" y="2948120"/>
          <a:ext cx="444417" cy="91440"/>
        </a:xfrm>
        <a:custGeom>
          <a:avLst/>
          <a:gdLst/>
          <a:ahLst/>
          <a:cxnLst/>
          <a:rect l="0" t="0" r="0" b="0"/>
          <a:pathLst>
            <a:path>
              <a:moveTo>
                <a:pt x="0" y="45720"/>
              </a:moveTo>
              <a:lnTo>
                <a:pt x="444417" y="45720"/>
              </a:lnTo>
            </a:path>
          </a:pathLst>
        </a:custGeom>
        <a:noFill/>
        <a:ln w="22225"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79311" y="2991465"/>
        <a:ext cx="23750" cy="4750"/>
      </dsp:txXfrm>
    </dsp:sp>
    <dsp:sp modelId="{29195CD2-8477-4BB4-8355-B28D090BF10F}">
      <dsp:nvSpPr>
        <dsp:cNvPr id="0" name=""/>
        <dsp:cNvSpPr/>
      </dsp:nvSpPr>
      <dsp:spPr>
        <a:xfrm>
          <a:off x="5486" y="2374252"/>
          <a:ext cx="2065291" cy="1239175"/>
        </a:xfrm>
        <a:prstGeom prst="rect">
          <a:avLst/>
        </a:prstGeom>
        <a:solidFill>
          <a:schemeClr val="bg1">
            <a:hueOff val="0"/>
            <a:satOff val="0"/>
            <a:lumOff val="0"/>
            <a:alphaOff val="0"/>
          </a:schemeClr>
        </a:solid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201" tIns="106228" rIns="101201" bIns="106228" numCol="1" spcCol="1270" anchor="ctr" anchorCtr="0">
          <a:noAutofit/>
        </a:bodyPr>
        <a:lstStyle/>
        <a:p>
          <a:pPr marL="0" lvl="0" indent="0" algn="ctr" defTabSz="666750">
            <a:lnSpc>
              <a:spcPct val="90000"/>
            </a:lnSpc>
            <a:spcBef>
              <a:spcPct val="0"/>
            </a:spcBef>
            <a:spcAft>
              <a:spcPct val="35000"/>
            </a:spcAft>
            <a:buNone/>
            <a:defRPr cap="all"/>
          </a:pPr>
          <a:r>
            <a:rPr lang="en-US" sz="1500" kern="1200"/>
            <a:t>4</a:t>
          </a:r>
          <a:r>
            <a:rPr lang="en-US" sz="1500" b="1" kern="1200">
              <a:solidFill>
                <a:schemeClr val="tx2"/>
              </a:solidFill>
            </a:rPr>
            <a:t>. Route for Approval: Dept, VP, Purchasing</a:t>
          </a:r>
        </a:p>
      </dsp:txBody>
      <dsp:txXfrm>
        <a:off x="5486" y="2374252"/>
        <a:ext cx="2065291" cy="1239175"/>
      </dsp:txXfrm>
    </dsp:sp>
    <dsp:sp modelId="{B7764CAF-6F3F-4F29-8538-10BC602E5F24}">
      <dsp:nvSpPr>
        <dsp:cNvPr id="0" name=""/>
        <dsp:cNvSpPr/>
      </dsp:nvSpPr>
      <dsp:spPr>
        <a:xfrm>
          <a:off x="2545795" y="2374252"/>
          <a:ext cx="2065291" cy="1239175"/>
        </a:xfrm>
        <a:prstGeom prst="rect">
          <a:avLst/>
        </a:prstGeom>
        <a:solidFill>
          <a:schemeClr val="bg1">
            <a:hueOff val="0"/>
            <a:satOff val="0"/>
            <a:lumOff val="0"/>
            <a:alphaOff val="0"/>
          </a:schemeClr>
        </a:solid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201" tIns="106228" rIns="101201" bIns="106228" numCol="1" spcCol="1270" anchor="ctr" anchorCtr="0">
          <a:noAutofit/>
        </a:bodyPr>
        <a:lstStyle/>
        <a:p>
          <a:pPr marL="0" lvl="0" indent="0" algn="ctr" defTabSz="666750">
            <a:lnSpc>
              <a:spcPct val="90000"/>
            </a:lnSpc>
            <a:spcBef>
              <a:spcPct val="0"/>
            </a:spcBef>
            <a:spcAft>
              <a:spcPct val="35000"/>
            </a:spcAft>
            <a:buNone/>
            <a:defRPr cap="all"/>
          </a:pPr>
          <a:r>
            <a:rPr lang="en-US" sz="1500" kern="1200"/>
            <a:t>5. </a:t>
          </a:r>
          <a:r>
            <a:rPr lang="en-US" sz="1500" b="1" kern="1200">
              <a:solidFill>
                <a:schemeClr val="tx2"/>
              </a:solidFill>
            </a:rPr>
            <a:t>Notify Vendor only after PO issued</a:t>
          </a:r>
        </a:p>
      </dsp:txBody>
      <dsp:txXfrm>
        <a:off x="2545795" y="2374252"/>
        <a:ext cx="2065291" cy="12391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1536C-F7AD-4828-9BC0-144994AC689F}">
      <dsp:nvSpPr>
        <dsp:cNvPr id="0" name=""/>
        <dsp:cNvSpPr/>
      </dsp:nvSpPr>
      <dsp:spPr>
        <a:xfrm>
          <a:off x="1175233" y="114"/>
          <a:ext cx="2635324" cy="1581194"/>
        </a:xfrm>
        <a:prstGeom prst="rect">
          <a:avLst/>
        </a:prstGeom>
        <a:solidFill>
          <a:schemeClr val="bg1">
            <a:hueOff val="0"/>
            <a:satOff val="0"/>
            <a:lumOff val="0"/>
            <a:alphaOff val="0"/>
          </a:schemeClr>
        </a:solid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defRPr cap="all"/>
          </a:pPr>
          <a:endParaRPr lang="en-US" sz="1600" kern="1200" dirty="0"/>
        </a:p>
        <a:p>
          <a:pPr marL="0" lvl="0" indent="0" algn="ctr" defTabSz="711200">
            <a:lnSpc>
              <a:spcPct val="90000"/>
            </a:lnSpc>
            <a:spcBef>
              <a:spcPct val="0"/>
            </a:spcBef>
            <a:spcAft>
              <a:spcPct val="35000"/>
            </a:spcAft>
            <a:buNone/>
            <a:defRPr cap="all"/>
          </a:pPr>
          <a:endParaRPr lang="en-US" sz="1600" kern="1200" dirty="0"/>
        </a:p>
        <a:p>
          <a:pPr marL="0" lvl="0" indent="0" algn="ctr" defTabSz="711200">
            <a:lnSpc>
              <a:spcPct val="90000"/>
            </a:lnSpc>
            <a:spcBef>
              <a:spcPct val="0"/>
            </a:spcBef>
            <a:spcAft>
              <a:spcPct val="35000"/>
            </a:spcAft>
            <a:buNone/>
            <a:defRPr cap="all"/>
          </a:pPr>
          <a:endParaRPr lang="en-US" sz="1600" kern="1200" dirty="0"/>
        </a:p>
        <a:p>
          <a:pPr marL="0" lvl="0" indent="0" algn="ctr" defTabSz="711200">
            <a:lnSpc>
              <a:spcPct val="90000"/>
            </a:lnSpc>
            <a:spcBef>
              <a:spcPct val="0"/>
            </a:spcBef>
            <a:spcAft>
              <a:spcPct val="35000"/>
            </a:spcAft>
            <a:buNone/>
            <a:defRPr cap="all"/>
          </a:pPr>
          <a:r>
            <a:rPr lang="en-US" sz="1600" kern="1200" dirty="0"/>
            <a:t> </a:t>
          </a:r>
          <a:r>
            <a:rPr lang="en-US" sz="1600" b="1" kern="1200" dirty="0">
              <a:solidFill>
                <a:schemeClr val="tx2"/>
              </a:solidFill>
            </a:rPr>
            <a:t>Requestion filled out and Approved </a:t>
          </a:r>
        </a:p>
      </dsp:txBody>
      <dsp:txXfrm>
        <a:off x="1175233" y="114"/>
        <a:ext cx="2635324" cy="1581194"/>
      </dsp:txXfrm>
    </dsp:sp>
    <dsp:sp modelId="{D1F5D4EE-A6FE-4D57-9249-3010CFA819F2}">
      <dsp:nvSpPr>
        <dsp:cNvPr id="0" name=""/>
        <dsp:cNvSpPr/>
      </dsp:nvSpPr>
      <dsp:spPr>
        <a:xfrm>
          <a:off x="4074090" y="114"/>
          <a:ext cx="2635324" cy="1581194"/>
        </a:xfrm>
        <a:prstGeom prst="rect">
          <a:avLst/>
        </a:prstGeom>
        <a:solidFill>
          <a:schemeClr val="bg1">
            <a:hueOff val="0"/>
            <a:satOff val="0"/>
            <a:lumOff val="0"/>
            <a:alphaOff val="0"/>
          </a:schemeClr>
        </a:solid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defRPr cap="all"/>
          </a:pPr>
          <a:endParaRPr lang="en-US" sz="1600" kern="1200" dirty="0">
            <a:solidFill>
              <a:schemeClr val="tx2"/>
            </a:solidFill>
          </a:endParaRPr>
        </a:p>
        <a:p>
          <a:pPr marL="0" lvl="0" indent="0" algn="ctr" defTabSz="711200">
            <a:lnSpc>
              <a:spcPct val="90000"/>
            </a:lnSpc>
            <a:spcBef>
              <a:spcPct val="0"/>
            </a:spcBef>
            <a:spcAft>
              <a:spcPct val="35000"/>
            </a:spcAft>
            <a:buNone/>
            <a:defRPr cap="all"/>
          </a:pPr>
          <a:endParaRPr lang="en-US" sz="1600" b="1" kern="1200" dirty="0">
            <a:solidFill>
              <a:schemeClr val="tx2"/>
            </a:solidFill>
          </a:endParaRPr>
        </a:p>
        <a:p>
          <a:pPr marL="0" lvl="0" indent="0" algn="ctr" defTabSz="711200">
            <a:lnSpc>
              <a:spcPct val="90000"/>
            </a:lnSpc>
            <a:spcBef>
              <a:spcPct val="0"/>
            </a:spcBef>
            <a:spcAft>
              <a:spcPct val="35000"/>
            </a:spcAft>
            <a:buNone/>
            <a:defRPr cap="all"/>
          </a:pPr>
          <a:endParaRPr lang="en-US" sz="1600" b="1" kern="1200" dirty="0">
            <a:solidFill>
              <a:schemeClr val="tx2"/>
            </a:solidFill>
          </a:endParaRPr>
        </a:p>
        <a:p>
          <a:pPr marL="0" lvl="0" indent="0" algn="ctr" defTabSz="711200">
            <a:lnSpc>
              <a:spcPct val="90000"/>
            </a:lnSpc>
            <a:spcBef>
              <a:spcPct val="0"/>
            </a:spcBef>
            <a:spcAft>
              <a:spcPct val="35000"/>
            </a:spcAft>
            <a:buNone/>
            <a:defRPr cap="all"/>
          </a:pPr>
          <a:r>
            <a:rPr lang="en-US" sz="1600" b="1" kern="1200" dirty="0">
              <a:solidFill>
                <a:schemeClr val="tx2"/>
              </a:solidFill>
            </a:rPr>
            <a:t>Requisition converted to a purchase order </a:t>
          </a:r>
        </a:p>
      </dsp:txBody>
      <dsp:txXfrm>
        <a:off x="4074090" y="114"/>
        <a:ext cx="2635324" cy="1581194"/>
      </dsp:txXfrm>
    </dsp:sp>
    <dsp:sp modelId="{F76CB1AC-F1A5-431C-AFFD-213DB29E3937}">
      <dsp:nvSpPr>
        <dsp:cNvPr id="0" name=""/>
        <dsp:cNvSpPr/>
      </dsp:nvSpPr>
      <dsp:spPr>
        <a:xfrm>
          <a:off x="6972947" y="114"/>
          <a:ext cx="2635324" cy="1581194"/>
        </a:xfrm>
        <a:prstGeom prst="rect">
          <a:avLst/>
        </a:prstGeom>
        <a:solidFill>
          <a:schemeClr val="bg1">
            <a:hueOff val="0"/>
            <a:satOff val="0"/>
            <a:lumOff val="0"/>
            <a:alphaOff val="0"/>
          </a:schemeClr>
        </a:solid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defRPr cap="all"/>
          </a:pPr>
          <a:r>
            <a:rPr lang="en-US" sz="1600" kern="1200" dirty="0"/>
            <a:t>3</a:t>
          </a:r>
          <a:r>
            <a:rPr lang="en-US" sz="1600" b="1" i="0" kern="1200" baseline="0" dirty="0"/>
            <a:t>. </a:t>
          </a:r>
          <a:r>
            <a:rPr lang="en-US" sz="1600" b="1" i="0" kern="1200" baseline="0" dirty="0">
              <a:solidFill>
                <a:schemeClr val="tx2"/>
              </a:solidFill>
            </a:rPr>
            <a:t>Purchase order Sent to </a:t>
          </a:r>
        </a:p>
        <a:p>
          <a:pPr marL="0" lvl="0" indent="0" algn="ctr" defTabSz="711200">
            <a:lnSpc>
              <a:spcPct val="90000"/>
            </a:lnSpc>
            <a:spcBef>
              <a:spcPct val="0"/>
            </a:spcBef>
            <a:spcAft>
              <a:spcPct val="35000"/>
            </a:spcAft>
            <a:buNone/>
            <a:defRPr cap="all"/>
          </a:pPr>
          <a:r>
            <a:rPr lang="en-US" sz="1600" b="1" i="0" kern="1200" baseline="0" dirty="0">
              <a:solidFill>
                <a:schemeClr val="tx2"/>
              </a:solidFill>
            </a:rPr>
            <a:t>Receiving </a:t>
          </a:r>
        </a:p>
        <a:p>
          <a:pPr marL="0" lvl="0" indent="0" algn="ctr" defTabSz="711200">
            <a:lnSpc>
              <a:spcPct val="90000"/>
            </a:lnSpc>
            <a:spcBef>
              <a:spcPct val="0"/>
            </a:spcBef>
            <a:spcAft>
              <a:spcPct val="35000"/>
            </a:spcAft>
            <a:buNone/>
            <a:defRPr cap="all"/>
          </a:pPr>
          <a:r>
            <a:rPr lang="en-US" sz="1600" b="1" i="0" kern="1200" baseline="0" dirty="0">
              <a:solidFill>
                <a:schemeClr val="tx2"/>
              </a:solidFill>
            </a:rPr>
            <a:t>Vendor</a:t>
          </a:r>
        </a:p>
        <a:p>
          <a:pPr marL="0" lvl="0" indent="0" algn="ctr" defTabSz="711200">
            <a:lnSpc>
              <a:spcPct val="90000"/>
            </a:lnSpc>
            <a:spcBef>
              <a:spcPct val="0"/>
            </a:spcBef>
            <a:spcAft>
              <a:spcPct val="35000"/>
            </a:spcAft>
            <a:buNone/>
            <a:defRPr cap="all"/>
          </a:pPr>
          <a:r>
            <a:rPr lang="en-US" sz="1600" b="1" i="0" kern="1200" baseline="0" dirty="0">
              <a:solidFill>
                <a:schemeClr val="tx2"/>
              </a:solidFill>
            </a:rPr>
            <a:t>Requisition Requestor  </a:t>
          </a:r>
        </a:p>
      </dsp:txBody>
      <dsp:txXfrm>
        <a:off x="6972947" y="114"/>
        <a:ext cx="2635324" cy="1581194"/>
      </dsp:txXfrm>
    </dsp:sp>
    <dsp:sp modelId="{126AC408-FFB8-4850-93BC-E3C523C85FE1}">
      <dsp:nvSpPr>
        <dsp:cNvPr id="0" name=""/>
        <dsp:cNvSpPr/>
      </dsp:nvSpPr>
      <dsp:spPr>
        <a:xfrm>
          <a:off x="1175233" y="1844841"/>
          <a:ext cx="2635324" cy="1581194"/>
        </a:xfrm>
        <a:prstGeom prst="rect">
          <a:avLst/>
        </a:prstGeom>
        <a:solidFill>
          <a:schemeClr val="bg1">
            <a:hueOff val="0"/>
            <a:satOff val="0"/>
            <a:lumOff val="0"/>
            <a:alphaOff val="0"/>
          </a:schemeClr>
        </a:solid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defRPr cap="all"/>
          </a:pPr>
          <a:r>
            <a:rPr lang="en-US" sz="1600" b="1" kern="1200" dirty="0">
              <a:solidFill>
                <a:schemeClr val="tx2"/>
              </a:solidFill>
            </a:rPr>
            <a:t> Item Received in Receiving </a:t>
          </a:r>
        </a:p>
      </dsp:txBody>
      <dsp:txXfrm>
        <a:off x="1175233" y="1844841"/>
        <a:ext cx="2635324" cy="1581194"/>
      </dsp:txXfrm>
    </dsp:sp>
    <dsp:sp modelId="{79D66716-8F5F-43E6-A0B2-27CCEC3C76F5}">
      <dsp:nvSpPr>
        <dsp:cNvPr id="0" name=""/>
        <dsp:cNvSpPr/>
      </dsp:nvSpPr>
      <dsp:spPr>
        <a:xfrm>
          <a:off x="4074090" y="1844841"/>
          <a:ext cx="2635324" cy="1581194"/>
        </a:xfrm>
        <a:prstGeom prst="rect">
          <a:avLst/>
        </a:prstGeom>
        <a:solidFill>
          <a:schemeClr val="bg1">
            <a:hueOff val="0"/>
            <a:satOff val="0"/>
            <a:lumOff val="0"/>
            <a:alphaOff val="0"/>
          </a:schemeClr>
        </a:solid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defRPr cap="all"/>
          </a:pPr>
          <a:r>
            <a:rPr lang="en-US" sz="1600" kern="1200" dirty="0"/>
            <a:t>5. </a:t>
          </a:r>
          <a:r>
            <a:rPr lang="en-US" sz="1600" b="1" kern="1200" dirty="0">
              <a:solidFill>
                <a:schemeClr val="tx2"/>
              </a:solidFill>
            </a:rPr>
            <a:t>Receiving checks off item received in Banner system </a:t>
          </a:r>
        </a:p>
      </dsp:txBody>
      <dsp:txXfrm>
        <a:off x="4074090" y="1844841"/>
        <a:ext cx="2635324" cy="1581194"/>
      </dsp:txXfrm>
    </dsp:sp>
    <dsp:sp modelId="{31C9FD30-82F6-430F-826A-AB9FC4B18BFD}">
      <dsp:nvSpPr>
        <dsp:cNvPr id="0" name=""/>
        <dsp:cNvSpPr/>
      </dsp:nvSpPr>
      <dsp:spPr>
        <a:xfrm>
          <a:off x="6972947" y="1844841"/>
          <a:ext cx="2635324" cy="1581194"/>
        </a:xfrm>
        <a:prstGeom prst="rect">
          <a:avLst/>
        </a:prstGeom>
        <a:solidFill>
          <a:schemeClr val="bg1">
            <a:hueOff val="0"/>
            <a:satOff val="0"/>
            <a:lumOff val="0"/>
            <a:alphaOff val="0"/>
          </a:schemeClr>
        </a:solid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defRPr cap="all"/>
          </a:pPr>
          <a:r>
            <a:rPr lang="en-US" sz="1600" b="1" kern="1200" dirty="0">
              <a:solidFill>
                <a:schemeClr val="tx2"/>
              </a:solidFill>
            </a:rPr>
            <a:t>Invoice Received in AP and sent to Department for approval </a:t>
          </a:r>
          <a:endParaRPr lang="en-US" sz="1600" kern="1200" dirty="0"/>
        </a:p>
      </dsp:txBody>
      <dsp:txXfrm>
        <a:off x="6972947" y="1844841"/>
        <a:ext cx="2635324" cy="1581194"/>
      </dsp:txXfrm>
    </dsp:sp>
    <dsp:sp modelId="{0212C7BB-C1A5-48D3-A232-C1E85E335EEB}">
      <dsp:nvSpPr>
        <dsp:cNvPr id="0" name=""/>
        <dsp:cNvSpPr/>
      </dsp:nvSpPr>
      <dsp:spPr>
        <a:xfrm>
          <a:off x="4074090" y="3689568"/>
          <a:ext cx="2635324" cy="1581194"/>
        </a:xfrm>
        <a:prstGeom prst="rect">
          <a:avLst/>
        </a:prstGeom>
        <a:solidFill>
          <a:schemeClr val="bg1">
            <a:hueOff val="0"/>
            <a:satOff val="0"/>
            <a:lumOff val="0"/>
            <a:alphaOff val="0"/>
          </a:schemeClr>
        </a:solid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defRPr cap="all"/>
          </a:pPr>
          <a:r>
            <a:rPr lang="en-US" sz="1600" b="1" kern="1200" dirty="0">
              <a:solidFill>
                <a:schemeClr val="tx2"/>
              </a:solidFill>
            </a:rPr>
            <a:t>Department Approves Invoice and tells Ap to close if all items have been received </a:t>
          </a:r>
          <a:endParaRPr lang="en-US" sz="1600" kern="1200" dirty="0"/>
        </a:p>
      </dsp:txBody>
      <dsp:txXfrm>
        <a:off x="4074090" y="3689568"/>
        <a:ext cx="2635324" cy="15811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621B86-47CA-49CB-A951-59E8343D76A3}">
      <dsp:nvSpPr>
        <dsp:cNvPr id="0" name=""/>
        <dsp:cNvSpPr/>
      </dsp:nvSpPr>
      <dsp:spPr>
        <a:xfrm>
          <a:off x="3421618" y="1728630"/>
          <a:ext cx="754699" cy="91440"/>
        </a:xfrm>
        <a:custGeom>
          <a:avLst/>
          <a:gdLst/>
          <a:ahLst/>
          <a:cxnLst/>
          <a:rect l="0" t="0" r="0" b="0"/>
          <a:pathLst>
            <a:path>
              <a:moveTo>
                <a:pt x="0" y="45720"/>
              </a:moveTo>
              <a:lnTo>
                <a:pt x="754699" y="45720"/>
              </a:lnTo>
            </a:path>
          </a:pathLst>
        </a:custGeom>
        <a:noFill/>
        <a:ln w="22225"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79335" y="1770423"/>
        <a:ext cx="39264" cy="7852"/>
      </dsp:txXfrm>
    </dsp:sp>
    <dsp:sp modelId="{4EE096B5-907B-4DA4-A6BE-419B105EA135}">
      <dsp:nvSpPr>
        <dsp:cNvPr id="0" name=""/>
        <dsp:cNvSpPr/>
      </dsp:nvSpPr>
      <dsp:spPr>
        <a:xfrm>
          <a:off x="9070" y="750045"/>
          <a:ext cx="3414347" cy="2048608"/>
        </a:xfrm>
        <a:prstGeom prst="rect">
          <a:avLst/>
        </a:prstGeom>
        <a:solidFill>
          <a:schemeClr val="bg1">
            <a:hueOff val="0"/>
            <a:satOff val="0"/>
            <a:lumOff val="0"/>
            <a:alphaOff val="0"/>
          </a:schemeClr>
        </a:solid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306" tIns="175617" rIns="167306" bIns="175617" numCol="1" spcCol="1270" anchor="ctr" anchorCtr="0">
          <a:noAutofit/>
        </a:bodyPr>
        <a:lstStyle/>
        <a:p>
          <a:pPr marL="0" lvl="0" indent="0" algn="ctr" defTabSz="977900">
            <a:lnSpc>
              <a:spcPct val="90000"/>
            </a:lnSpc>
            <a:spcBef>
              <a:spcPct val="0"/>
            </a:spcBef>
            <a:spcAft>
              <a:spcPct val="35000"/>
            </a:spcAft>
            <a:buNone/>
            <a:defRPr cap="all"/>
          </a:pPr>
          <a:r>
            <a:rPr lang="en-US" sz="2200" kern="1200" dirty="0"/>
            <a:t>1. </a:t>
          </a:r>
          <a:r>
            <a:rPr lang="en-US" sz="2200" b="1" kern="1200" dirty="0">
              <a:solidFill>
                <a:schemeClr val="tx2"/>
              </a:solidFill>
            </a:rPr>
            <a:t>Send Email to department of open po’s </a:t>
          </a:r>
        </a:p>
      </dsp:txBody>
      <dsp:txXfrm>
        <a:off x="9070" y="750045"/>
        <a:ext cx="3414347" cy="2048608"/>
      </dsp:txXfrm>
    </dsp:sp>
    <dsp:sp modelId="{07FC0EBA-DB57-4A11-B64C-5506629D1731}">
      <dsp:nvSpPr>
        <dsp:cNvPr id="0" name=""/>
        <dsp:cNvSpPr/>
      </dsp:nvSpPr>
      <dsp:spPr>
        <a:xfrm>
          <a:off x="7621265" y="1728630"/>
          <a:ext cx="763770" cy="91440"/>
        </a:xfrm>
        <a:custGeom>
          <a:avLst/>
          <a:gdLst/>
          <a:ahLst/>
          <a:cxnLst/>
          <a:rect l="0" t="0" r="0" b="0"/>
          <a:pathLst>
            <a:path>
              <a:moveTo>
                <a:pt x="0" y="45720"/>
              </a:moveTo>
              <a:lnTo>
                <a:pt x="398985" y="45720"/>
              </a:lnTo>
              <a:lnTo>
                <a:pt x="398985" y="50902"/>
              </a:lnTo>
              <a:lnTo>
                <a:pt x="763770" y="50902"/>
              </a:lnTo>
            </a:path>
          </a:pathLst>
        </a:custGeom>
        <a:noFill/>
        <a:ln w="22225"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83291" y="1770423"/>
        <a:ext cx="39719" cy="7852"/>
      </dsp:txXfrm>
    </dsp:sp>
    <dsp:sp modelId="{406687DD-0769-4238-924B-5C072E20EDFC}">
      <dsp:nvSpPr>
        <dsp:cNvPr id="0" name=""/>
        <dsp:cNvSpPr/>
      </dsp:nvSpPr>
      <dsp:spPr>
        <a:xfrm>
          <a:off x="4208718" y="750045"/>
          <a:ext cx="3414347" cy="2048608"/>
        </a:xfrm>
        <a:prstGeom prst="rect">
          <a:avLst/>
        </a:prstGeom>
        <a:solidFill>
          <a:schemeClr val="bg1">
            <a:hueOff val="0"/>
            <a:satOff val="0"/>
            <a:lumOff val="0"/>
            <a:alphaOff val="0"/>
          </a:schemeClr>
        </a:solid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306" tIns="175617" rIns="167306" bIns="175617" numCol="1" spcCol="1270" anchor="ctr" anchorCtr="0">
          <a:noAutofit/>
        </a:bodyPr>
        <a:lstStyle/>
        <a:p>
          <a:pPr marL="0" lvl="0" indent="0" algn="ctr" defTabSz="977900">
            <a:lnSpc>
              <a:spcPct val="90000"/>
            </a:lnSpc>
            <a:spcBef>
              <a:spcPct val="0"/>
            </a:spcBef>
            <a:spcAft>
              <a:spcPct val="35000"/>
            </a:spcAft>
            <a:buNone/>
            <a:defRPr cap="all"/>
          </a:pPr>
          <a:r>
            <a:rPr lang="en-US" sz="2200" kern="1200" dirty="0"/>
            <a:t>2</a:t>
          </a:r>
          <a:r>
            <a:rPr lang="en-US" sz="2200" kern="1200" dirty="0">
              <a:solidFill>
                <a:schemeClr val="tx2"/>
              </a:solidFill>
            </a:rPr>
            <a:t>. </a:t>
          </a:r>
          <a:r>
            <a:rPr lang="en-US" sz="2200" b="1" kern="1200" dirty="0">
              <a:solidFill>
                <a:schemeClr val="tx2"/>
              </a:solidFill>
            </a:rPr>
            <a:t>Department should review report sent and notify purchasing if the items have been received  already</a:t>
          </a:r>
        </a:p>
      </dsp:txBody>
      <dsp:txXfrm>
        <a:off x="4208718" y="750045"/>
        <a:ext cx="3414347" cy="2048608"/>
      </dsp:txXfrm>
    </dsp:sp>
    <dsp:sp modelId="{57903DC7-CE25-44B8-B955-C5B5219201E8}">
      <dsp:nvSpPr>
        <dsp:cNvPr id="0" name=""/>
        <dsp:cNvSpPr/>
      </dsp:nvSpPr>
      <dsp:spPr>
        <a:xfrm>
          <a:off x="8417436" y="755228"/>
          <a:ext cx="3414347" cy="2048608"/>
        </a:xfrm>
        <a:prstGeom prst="rect">
          <a:avLst/>
        </a:prstGeom>
        <a:solidFill>
          <a:schemeClr val="bg1">
            <a:hueOff val="0"/>
            <a:satOff val="0"/>
            <a:lumOff val="0"/>
            <a:alphaOff val="0"/>
          </a:schemeClr>
        </a:solid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306" tIns="175617" rIns="167306" bIns="175617" numCol="1" spcCol="1270" anchor="ctr" anchorCtr="0">
          <a:noAutofit/>
        </a:bodyPr>
        <a:lstStyle/>
        <a:p>
          <a:pPr marL="0" lvl="0" indent="0" algn="ctr" defTabSz="977900">
            <a:lnSpc>
              <a:spcPct val="90000"/>
            </a:lnSpc>
            <a:spcBef>
              <a:spcPct val="0"/>
            </a:spcBef>
            <a:spcAft>
              <a:spcPct val="35000"/>
            </a:spcAft>
            <a:buNone/>
            <a:defRPr cap="all"/>
          </a:pPr>
          <a:r>
            <a:rPr lang="en-US" sz="2200" kern="1200" dirty="0"/>
            <a:t>3</a:t>
          </a:r>
          <a:r>
            <a:rPr lang="en-US" sz="2200" b="1" i="0" kern="1200" baseline="0" dirty="0"/>
            <a:t>. </a:t>
          </a:r>
          <a:r>
            <a:rPr lang="en-US" sz="2200" b="1" i="0" kern="1200" baseline="0" dirty="0">
              <a:solidFill>
                <a:schemeClr val="tx2"/>
              </a:solidFill>
            </a:rPr>
            <a:t>If a blanket exists and needs to remain open let purchasing know </a:t>
          </a:r>
        </a:p>
      </dsp:txBody>
      <dsp:txXfrm>
        <a:off x="8417436" y="755228"/>
        <a:ext cx="3414347" cy="2048608"/>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4"/>
            <a:ext cx="3037840" cy="466434"/>
          </a:xfrm>
          <a:prstGeom prst="rect">
            <a:avLst/>
          </a:prstGeom>
        </p:spPr>
        <p:txBody>
          <a:bodyPr vert="horz" lIns="93150" tIns="46576" rIns="93150" bIns="46576" rtlCol="0"/>
          <a:lstStyle>
            <a:lvl1pPr algn="l">
              <a:defRPr sz="1200"/>
            </a:lvl1pPr>
          </a:lstStyle>
          <a:p>
            <a:endParaRPr lang="en-US"/>
          </a:p>
        </p:txBody>
      </p:sp>
      <p:sp>
        <p:nvSpPr>
          <p:cNvPr id="3" name="Date Placeholder 2"/>
          <p:cNvSpPr>
            <a:spLocks noGrp="1"/>
          </p:cNvSpPr>
          <p:nvPr>
            <p:ph type="dt" idx="1"/>
          </p:nvPr>
        </p:nvSpPr>
        <p:spPr>
          <a:xfrm>
            <a:off x="3970938" y="4"/>
            <a:ext cx="3037840" cy="466434"/>
          </a:xfrm>
          <a:prstGeom prst="rect">
            <a:avLst/>
          </a:prstGeom>
        </p:spPr>
        <p:txBody>
          <a:bodyPr vert="horz" lIns="93150" tIns="46576" rIns="93150" bIns="46576" rtlCol="0"/>
          <a:lstStyle>
            <a:lvl1pPr algn="r">
              <a:defRPr sz="1200"/>
            </a:lvl1pPr>
          </a:lstStyle>
          <a:p>
            <a:fld id="{5FC2DE4A-44FC-4E81-B5FF-7DE109C97BBF}" type="datetimeFigureOut">
              <a:rPr lang="en-US" smtClean="0"/>
              <a:t>5/9/2025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50" tIns="46576" rIns="93150" bIns="46576" rtlCol="0" anchor="ctr"/>
          <a:lstStyle/>
          <a:p>
            <a:endParaRPr lang="en-US"/>
          </a:p>
        </p:txBody>
      </p:sp>
      <p:sp>
        <p:nvSpPr>
          <p:cNvPr id="5" name="Notes Placeholder 4"/>
          <p:cNvSpPr>
            <a:spLocks noGrp="1"/>
          </p:cNvSpPr>
          <p:nvPr>
            <p:ph type="body" sz="quarter" idx="3"/>
          </p:nvPr>
        </p:nvSpPr>
        <p:spPr>
          <a:xfrm>
            <a:off x="701040" y="4473895"/>
            <a:ext cx="5608320" cy="3660458"/>
          </a:xfrm>
          <a:prstGeom prst="rect">
            <a:avLst/>
          </a:prstGeom>
        </p:spPr>
        <p:txBody>
          <a:bodyPr vert="horz" lIns="93150" tIns="46576" rIns="93150" bIns="4657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6433"/>
          </a:xfrm>
          <a:prstGeom prst="rect">
            <a:avLst/>
          </a:prstGeom>
        </p:spPr>
        <p:txBody>
          <a:bodyPr vert="horz" lIns="93150" tIns="46576" rIns="93150" bIns="46576"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9"/>
            <a:ext cx="3037840" cy="466433"/>
          </a:xfrm>
          <a:prstGeom prst="rect">
            <a:avLst/>
          </a:prstGeom>
        </p:spPr>
        <p:txBody>
          <a:bodyPr vert="horz" lIns="93150" tIns="46576" rIns="93150" bIns="46576" rtlCol="0" anchor="b"/>
          <a:lstStyle>
            <a:lvl1pPr algn="r">
              <a:defRPr sz="1200"/>
            </a:lvl1pPr>
          </a:lstStyle>
          <a:p>
            <a:fld id="{99300796-5C65-4A81-B87A-C9BF2D30CDB3}" type="slidenum">
              <a:rPr lang="en-US" smtClean="0"/>
              <a:t>‹#›</a:t>
            </a:fld>
            <a:endParaRPr lang="en-US"/>
          </a:p>
        </p:txBody>
      </p:sp>
    </p:spTree>
    <p:extLst>
      <p:ext uri="{BB962C8B-B14F-4D97-AF65-F5344CB8AC3E}">
        <p14:creationId xmlns:p14="http://schemas.microsoft.com/office/powerpoint/2010/main" val="4235332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54440" cy="462293"/>
          </a:xfrm>
          <a:prstGeom prst="rect">
            <a:avLst/>
          </a:prstGeom>
        </p:spPr>
        <p:txBody>
          <a:bodyPr vert="horz" lIns="93177" tIns="46589" rIns="93177" bIns="46589" rtlCol="0"/>
          <a:lstStyle>
            <a:lvl1pPr algn="l">
              <a:defRPr sz="1200"/>
            </a:lvl1pPr>
          </a:lstStyle>
          <a:p>
            <a:pPr marL="0" marR="0" lvl="0" indent="0" algn="l" defTabSz="931774"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3993047" y="2"/>
            <a:ext cx="3054440" cy="462293"/>
          </a:xfrm>
          <a:prstGeom prst="rect">
            <a:avLst/>
          </a:prstGeom>
        </p:spPr>
        <p:txBody>
          <a:bodyPr vert="horz" lIns="93177" tIns="46589" rIns="93177" bIns="46589" rtlCol="0"/>
          <a:lstStyle>
            <a:lvl1pPr algn="r">
              <a:defRPr sz="1200"/>
            </a:lvl1pPr>
          </a:lstStyle>
          <a:p>
            <a:pPr marL="0" marR="0" lvl="0" indent="0" algn="r" defTabSz="931774"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09.05.2025</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447675" y="690563"/>
            <a:ext cx="6153150" cy="3460750"/>
          </a:xfrm>
          <a:prstGeom prst="rect">
            <a:avLst/>
          </a:prstGeom>
          <a:noFill/>
          <a:ln w="12700">
            <a:solidFill>
              <a:prstClr val="black"/>
            </a:solidFill>
          </a:ln>
        </p:spPr>
        <p:txBody>
          <a:bodyPr vert="horz" lIns="93177" tIns="46589" rIns="93177" bIns="46589" rtlCol="0" anchor="ctr"/>
          <a:lstStyle/>
          <a:p>
            <a:endParaRPr lang="cs-CZ"/>
          </a:p>
        </p:txBody>
      </p:sp>
      <p:sp>
        <p:nvSpPr>
          <p:cNvPr id="5" name="Notes Placeholder 4"/>
          <p:cNvSpPr>
            <a:spLocks noGrp="1"/>
          </p:cNvSpPr>
          <p:nvPr>
            <p:ph type="body" sz="quarter" idx="3"/>
          </p:nvPr>
        </p:nvSpPr>
        <p:spPr>
          <a:xfrm>
            <a:off x="704871" y="4383230"/>
            <a:ext cx="5638966" cy="4154225"/>
          </a:xfrm>
          <a:prstGeom prst="rect">
            <a:avLst/>
          </a:prstGeom>
        </p:spPr>
        <p:txBody>
          <a:bodyPr vert="horz" lIns="93177" tIns="46589" rIns="93177" bIns="46589" rtlCol="0"/>
          <a:lstStyle/>
          <a:p>
            <a:pPr lvl="0"/>
            <a:endParaRPr lang="en-US"/>
          </a:p>
        </p:txBody>
      </p:sp>
      <p:sp>
        <p:nvSpPr>
          <p:cNvPr id="6" name="Footer Placeholder 5"/>
          <p:cNvSpPr>
            <a:spLocks noGrp="1"/>
          </p:cNvSpPr>
          <p:nvPr>
            <p:ph type="ftr" sz="quarter" idx="4"/>
          </p:nvPr>
        </p:nvSpPr>
        <p:spPr>
          <a:xfrm>
            <a:off x="1" y="8766462"/>
            <a:ext cx="3054440" cy="460154"/>
          </a:xfrm>
          <a:prstGeom prst="rect">
            <a:avLst/>
          </a:prstGeom>
        </p:spPr>
        <p:txBody>
          <a:bodyPr vert="horz" lIns="93177" tIns="46589" rIns="93177" bIns="46589" rtlCol="0" anchor="b"/>
          <a:lstStyle>
            <a:lvl1pPr algn="l">
              <a:defRPr sz="1200"/>
            </a:lvl1pPr>
          </a:lstStyle>
          <a:p>
            <a:pPr marL="0" marR="0" lvl="0" indent="0" algn="l" defTabSz="931774"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3993047" y="8766462"/>
            <a:ext cx="3054440" cy="460154"/>
          </a:xfrm>
          <a:prstGeom prst="rect">
            <a:avLst/>
          </a:prstGeom>
        </p:spPr>
        <p:txBody>
          <a:bodyPr vert="horz" lIns="93177" tIns="46589" rIns="93177" bIns="46589" rtlCol="0" anchor="b"/>
          <a:lstStyle>
            <a:lvl1pPr algn="r">
              <a:defRPr sz="1200"/>
            </a:lvl1pPr>
          </a:lstStyle>
          <a:p>
            <a:pPr marL="0" marR="0" lvl="0" indent="0" algn="r" defTabSz="931774"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202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637" rtl="0" eaLnBrk="1" fontAlgn="auto" latinLnBrk="0" hangingPunct="1">
              <a:lnSpc>
                <a:spcPct val="100000"/>
              </a:lnSpc>
              <a:spcBef>
                <a:spcPts val="0"/>
              </a:spcBef>
              <a:spcAft>
                <a:spcPts val="0"/>
              </a:spcAft>
              <a:buClrTx/>
              <a:buSzTx/>
              <a:buFontTx/>
              <a:buNone/>
              <a:tabLst/>
              <a:defRPr/>
            </a:pPr>
            <a:fld id="{1408AFE5-724D-401A-A856-2A119CE9970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63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910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637" rtl="0" eaLnBrk="1" fontAlgn="auto" latinLnBrk="0" hangingPunct="1">
              <a:lnSpc>
                <a:spcPct val="100000"/>
              </a:lnSpc>
              <a:spcBef>
                <a:spcPts val="0"/>
              </a:spcBef>
              <a:spcAft>
                <a:spcPts val="0"/>
              </a:spcAft>
              <a:buClrTx/>
              <a:buSzTx/>
              <a:buFontTx/>
              <a:buNone/>
              <a:tabLst/>
              <a:defRPr/>
            </a:pPr>
            <a:fld id="{1408AFE5-724D-401A-A856-2A119CE9970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63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465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08AFE5-724D-401A-A856-2A119CE997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604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notes"/>
          <p:cNvSpPr>
            <a:spLocks noGrp="1" noRot="1" noChangeAspect="1"/>
          </p:cNvSpPr>
          <p:nvPr>
            <p:ph type="sldImg" idx="2"/>
          </p:nvPr>
        </p:nvSpPr>
        <p:spPr>
          <a:xfrm>
            <a:off x="-1054100" y="1514475"/>
            <a:ext cx="7278688" cy="40941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1:notes"/>
          <p:cNvSpPr txBox="1">
            <a:spLocks noGrp="1"/>
          </p:cNvSpPr>
          <p:nvPr>
            <p:ph type="body" idx="1"/>
          </p:nvPr>
        </p:nvSpPr>
        <p:spPr>
          <a:xfrm>
            <a:off x="517161" y="5835514"/>
            <a:ext cx="4137285" cy="477450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9" name="Google Shape;319;p1:notes"/>
          <p:cNvSpPr txBox="1">
            <a:spLocks noGrp="1"/>
          </p:cNvSpPr>
          <p:nvPr>
            <p:ph type="sldNum" idx="12"/>
          </p:nvPr>
        </p:nvSpPr>
        <p:spPr>
          <a:xfrm>
            <a:off x="2929381" y="11517351"/>
            <a:ext cx="2241029" cy="608391"/>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54440" cy="462293"/>
          </a:xfrm>
          <a:prstGeom prst="rect">
            <a:avLst/>
          </a:prstGeom>
        </p:spPr>
        <p:txBody>
          <a:bodyPr vert="horz" lIns="93177" tIns="46589" rIns="93177" bIns="46589" rtlCol="0"/>
          <a:lstStyle>
            <a:lvl1pPr algn="l">
              <a:defRPr sz="1200"/>
            </a:lvl1pPr>
          </a:lstStyle>
          <a:p>
            <a:pPr marL="0" marR="0" lvl="0" indent="0" algn="l" defTabSz="931774"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3993047" y="2"/>
            <a:ext cx="3054440" cy="462293"/>
          </a:xfrm>
          <a:prstGeom prst="rect">
            <a:avLst/>
          </a:prstGeom>
        </p:spPr>
        <p:txBody>
          <a:bodyPr vert="horz" lIns="93177" tIns="46589" rIns="93177" bIns="46589" rtlCol="0"/>
          <a:lstStyle>
            <a:lvl1pPr algn="r">
              <a:defRPr sz="1200"/>
            </a:lvl1pPr>
          </a:lstStyle>
          <a:p>
            <a:pPr marL="0" marR="0" lvl="0" indent="0" algn="r" defTabSz="931774"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09.05.2025</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447675" y="690563"/>
            <a:ext cx="6153150" cy="3460750"/>
          </a:xfrm>
          <a:prstGeom prst="rect">
            <a:avLst/>
          </a:prstGeom>
          <a:noFill/>
          <a:ln w="12700">
            <a:solidFill>
              <a:prstClr val="black"/>
            </a:solidFill>
          </a:ln>
        </p:spPr>
        <p:txBody>
          <a:bodyPr vert="horz" lIns="93177" tIns="46589" rIns="93177" bIns="46589" rtlCol="0" anchor="ctr"/>
          <a:lstStyle/>
          <a:p>
            <a:endParaRPr lang="cs-CZ"/>
          </a:p>
        </p:txBody>
      </p:sp>
      <p:sp>
        <p:nvSpPr>
          <p:cNvPr id="5" name="Notes Placeholder 4"/>
          <p:cNvSpPr>
            <a:spLocks noGrp="1"/>
          </p:cNvSpPr>
          <p:nvPr>
            <p:ph type="body" sz="quarter" idx="3"/>
          </p:nvPr>
        </p:nvSpPr>
        <p:spPr>
          <a:xfrm>
            <a:off x="704871" y="4383230"/>
            <a:ext cx="5638966" cy="4154225"/>
          </a:xfrm>
          <a:prstGeom prst="rect">
            <a:avLst/>
          </a:prstGeom>
        </p:spPr>
        <p:txBody>
          <a:bodyPr vert="horz" lIns="93177" tIns="46589" rIns="93177" bIns="46589" rtlCol="0"/>
          <a:lstStyle/>
          <a:p>
            <a:pPr lvl="0"/>
            <a:endParaRPr lang="en-US"/>
          </a:p>
        </p:txBody>
      </p:sp>
      <p:sp>
        <p:nvSpPr>
          <p:cNvPr id="6" name="Footer Placeholder 5"/>
          <p:cNvSpPr>
            <a:spLocks noGrp="1"/>
          </p:cNvSpPr>
          <p:nvPr>
            <p:ph type="ftr" sz="quarter" idx="4"/>
          </p:nvPr>
        </p:nvSpPr>
        <p:spPr>
          <a:xfrm>
            <a:off x="1" y="8766462"/>
            <a:ext cx="3054440" cy="460154"/>
          </a:xfrm>
          <a:prstGeom prst="rect">
            <a:avLst/>
          </a:prstGeom>
        </p:spPr>
        <p:txBody>
          <a:bodyPr vert="horz" lIns="93177" tIns="46589" rIns="93177" bIns="46589" rtlCol="0" anchor="b"/>
          <a:lstStyle>
            <a:lvl1pPr algn="l">
              <a:defRPr sz="1200"/>
            </a:lvl1pPr>
          </a:lstStyle>
          <a:p>
            <a:pPr marL="0" marR="0" lvl="0" indent="0" algn="l" defTabSz="931774"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3993047" y="8766462"/>
            <a:ext cx="3054440" cy="460154"/>
          </a:xfrm>
          <a:prstGeom prst="rect">
            <a:avLst/>
          </a:prstGeom>
        </p:spPr>
        <p:txBody>
          <a:bodyPr vert="horz" lIns="93177" tIns="46589" rIns="93177" bIns="46589" rtlCol="0" anchor="b"/>
          <a:lstStyle>
            <a:lvl1pPr algn="r">
              <a:defRPr sz="1200"/>
            </a:lvl1pPr>
          </a:lstStyle>
          <a:p>
            <a:pPr marL="0" marR="0" lvl="0" indent="0" algn="r" defTabSz="931774"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14</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2220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6"/>
            <a:ext cx="4140463" cy="354425"/>
          </a:xfrm>
          <a:prstGeom prst="rect">
            <a:avLst/>
          </a:prstGeom>
        </p:spPr>
        <p:txBody>
          <a:bodyPr vert="horz" lIns="94934" tIns="47467" rIns="94934" bIns="47467" rtlCol="0"/>
          <a:lstStyle>
            <a:lvl1pPr algn="l">
              <a:defRPr sz="1200"/>
            </a:lvl1pPr>
          </a:lstStyle>
          <a:p>
            <a:pPr marL="0" marR="0" lvl="0" indent="0" algn="l" defTabSz="949339"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412796" y="6"/>
            <a:ext cx="4140463" cy="354425"/>
          </a:xfrm>
          <a:prstGeom prst="rect">
            <a:avLst/>
          </a:prstGeom>
        </p:spPr>
        <p:txBody>
          <a:bodyPr vert="horz" lIns="94934" tIns="47467" rIns="94934" bIns="47467" rtlCol="0"/>
          <a:lstStyle>
            <a:lvl1pPr algn="r">
              <a:defRPr sz="1200"/>
            </a:lvl1pPr>
          </a:lstStyle>
          <a:p>
            <a:pPr marL="0" marR="0" lvl="0" indent="0" algn="r" defTabSz="949339"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a:ln>
                  <a:noFill/>
                </a:ln>
                <a:solidFill>
                  <a:prstClr val="black"/>
                </a:solidFill>
                <a:effectLst/>
                <a:uLnTx/>
                <a:uFillTx/>
                <a:latin typeface="Calibri"/>
                <a:ea typeface="+mn-ea"/>
                <a:cs typeface="+mn-cs"/>
              </a:rPr>
              <a:pPr marL="0" marR="0" lvl="0" indent="0" algn="r" defTabSz="949339" rtl="0" eaLnBrk="1" fontAlgn="auto" latinLnBrk="0" hangingPunct="1">
                <a:lnSpc>
                  <a:spcPct val="100000"/>
                </a:lnSpc>
                <a:spcBef>
                  <a:spcPts val="0"/>
                </a:spcBef>
                <a:spcAft>
                  <a:spcPts val="0"/>
                </a:spcAft>
                <a:buClrTx/>
                <a:buSzTx/>
                <a:buFontTx/>
                <a:buNone/>
                <a:tabLst/>
                <a:defRPr/>
              </a:pPr>
              <a:t>09.05.2025</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417763" y="528638"/>
            <a:ext cx="4718050" cy="2654300"/>
          </a:xfrm>
          <a:prstGeom prst="rect">
            <a:avLst/>
          </a:prstGeom>
          <a:noFill/>
          <a:ln w="12700">
            <a:solidFill>
              <a:prstClr val="black"/>
            </a:solidFill>
          </a:ln>
        </p:spPr>
        <p:txBody>
          <a:bodyPr vert="horz" lIns="94934" tIns="47467" rIns="94934" bIns="47467" rtlCol="0" anchor="ctr"/>
          <a:lstStyle/>
          <a:p>
            <a:endParaRPr lang="cs-CZ"/>
          </a:p>
        </p:txBody>
      </p:sp>
      <p:sp>
        <p:nvSpPr>
          <p:cNvPr id="5" name="Notes Placeholder 4"/>
          <p:cNvSpPr>
            <a:spLocks noGrp="1"/>
          </p:cNvSpPr>
          <p:nvPr>
            <p:ph type="body" sz="quarter" idx="3"/>
          </p:nvPr>
        </p:nvSpPr>
        <p:spPr>
          <a:xfrm>
            <a:off x="955493" y="3360479"/>
            <a:ext cx="7643932" cy="3184906"/>
          </a:xfrm>
          <a:prstGeom prst="rect">
            <a:avLst/>
          </a:prstGeom>
        </p:spPr>
        <p:txBody>
          <a:bodyPr vert="horz" lIns="94934" tIns="47467" rIns="94934" bIns="47467" rtlCol="0"/>
          <a:lstStyle/>
          <a:p>
            <a:pPr lvl="0"/>
            <a:endParaRPr lang="en-US"/>
          </a:p>
        </p:txBody>
      </p:sp>
      <p:sp>
        <p:nvSpPr>
          <p:cNvPr id="6" name="Footer Placeholder 5"/>
          <p:cNvSpPr>
            <a:spLocks noGrp="1"/>
          </p:cNvSpPr>
          <p:nvPr>
            <p:ph type="ftr" sz="quarter" idx="4"/>
          </p:nvPr>
        </p:nvSpPr>
        <p:spPr>
          <a:xfrm>
            <a:off x="5" y="6720954"/>
            <a:ext cx="4140463" cy="352786"/>
          </a:xfrm>
          <a:prstGeom prst="rect">
            <a:avLst/>
          </a:prstGeom>
        </p:spPr>
        <p:txBody>
          <a:bodyPr vert="horz" lIns="94934" tIns="47467" rIns="94934" bIns="47467" rtlCol="0" anchor="b"/>
          <a:lstStyle>
            <a:lvl1pPr algn="l">
              <a:defRPr sz="1200"/>
            </a:lvl1pPr>
          </a:lstStyle>
          <a:p>
            <a:pPr marL="0" marR="0" lvl="0" indent="0" algn="l" defTabSz="949339"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412796" y="6720954"/>
            <a:ext cx="4140463" cy="352786"/>
          </a:xfrm>
          <a:prstGeom prst="rect">
            <a:avLst/>
          </a:prstGeom>
        </p:spPr>
        <p:txBody>
          <a:bodyPr vert="horz" lIns="94934" tIns="47467" rIns="94934" bIns="47467" rtlCol="0" anchor="b"/>
          <a:lstStyle>
            <a:lvl1pPr algn="r">
              <a:defRPr sz="1200"/>
            </a:lvl1pPr>
          </a:lstStyle>
          <a:p>
            <a:pPr marL="0" marR="0" lvl="0" indent="0" algn="r" defTabSz="949339"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a:ln>
                  <a:noFill/>
                </a:ln>
                <a:solidFill>
                  <a:prstClr val="black"/>
                </a:solidFill>
                <a:effectLst/>
                <a:uLnTx/>
                <a:uFillTx/>
                <a:latin typeface="Calibri"/>
                <a:ea typeface="+mn-ea"/>
                <a:cs typeface="+mn-cs"/>
              </a:rPr>
              <a:pPr marL="0" marR="0" lvl="0" indent="0" algn="r" defTabSz="949339" rtl="0" eaLnBrk="1" fontAlgn="auto" latinLnBrk="0" hangingPunct="1">
                <a:lnSpc>
                  <a:spcPct val="100000"/>
                </a:lnSpc>
                <a:spcBef>
                  <a:spcPts val="0"/>
                </a:spcBef>
                <a:spcAft>
                  <a:spcPts val="0"/>
                </a:spcAft>
                <a:buClrTx/>
                <a:buSzTx/>
                <a:buFontTx/>
                <a:buNone/>
                <a:tabLst/>
                <a:defRPr/>
              </a:pPr>
              <a:t>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0665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637" rtl="0" eaLnBrk="1" fontAlgn="auto" latinLnBrk="0" hangingPunct="1">
              <a:lnSpc>
                <a:spcPct val="100000"/>
              </a:lnSpc>
              <a:spcBef>
                <a:spcPts val="0"/>
              </a:spcBef>
              <a:spcAft>
                <a:spcPts val="0"/>
              </a:spcAft>
              <a:buClrTx/>
              <a:buSzTx/>
              <a:buFontTx/>
              <a:buNone/>
              <a:tabLst/>
              <a:defRPr/>
            </a:pPr>
            <a:fld id="{1408AFE5-724D-401A-A856-2A119CE9970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63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760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08AFE5-724D-401A-A856-2A119CE997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896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49339" rtl="0" eaLnBrk="1" fontAlgn="auto" latinLnBrk="0" hangingPunct="1">
              <a:lnSpc>
                <a:spcPct val="100000"/>
              </a:lnSpc>
              <a:spcBef>
                <a:spcPts val="0"/>
              </a:spcBef>
              <a:spcAft>
                <a:spcPts val="0"/>
              </a:spcAft>
              <a:buClrTx/>
              <a:buSzTx/>
              <a:buFontTx/>
              <a:buNone/>
              <a:tabLst/>
              <a:defRPr/>
            </a:pPr>
            <a:fld id="{4F4F3CCE-9243-4769-814C-64BDD6F9EA0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339"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6682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300796-5C65-4A81-B87A-C9BF2D30CD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749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300796-5C65-4A81-B87A-C9BF2D30CD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063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300796-5C65-4A81-B87A-C9BF2D30CD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218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300796-5C65-4A81-B87A-C9BF2D30CD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3323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887574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68388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268529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10_Custom Layout">
  <p:cSld name="10_Custom Layout">
    <p:spTree>
      <p:nvGrpSpPr>
        <p:cNvPr id="1" name="Shape 18"/>
        <p:cNvGrpSpPr/>
        <p:nvPr/>
      </p:nvGrpSpPr>
      <p:grpSpPr>
        <a:xfrm>
          <a:off x="0" y="0"/>
          <a:ext cx="0" cy="0"/>
          <a:chOff x="0" y="0"/>
          <a:chExt cx="0" cy="0"/>
        </a:xfrm>
      </p:grpSpPr>
      <p:sp>
        <p:nvSpPr>
          <p:cNvPr id="19" name="Google Shape;19;p2"/>
          <p:cNvSpPr txBox="1">
            <a:spLocks noGrp="1"/>
          </p:cNvSpPr>
          <p:nvPr>
            <p:ph type="sldNum" idx="12"/>
          </p:nvPr>
        </p:nvSpPr>
        <p:spPr>
          <a:xfrm>
            <a:off x="235873" y="6418877"/>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1"/>
                </a:solidFill>
                <a:latin typeface="Open Sans"/>
                <a:ea typeface="Open Sans"/>
                <a:cs typeface="Open Sans"/>
                <a:sym typeface="Open Sans"/>
              </a:defRPr>
            </a:lvl9pPr>
          </a:lstStyle>
          <a:p>
            <a:pPr marL="0" lvl="0" indent="0" algn="ctr" rtl="0">
              <a:spcBef>
                <a:spcPts val="0"/>
              </a:spcBef>
              <a:spcAft>
                <a:spcPts val="0"/>
              </a:spcAft>
              <a:buNone/>
            </a:pPr>
            <a:fld id="{00000000-1234-1234-1234-123412341234}" type="slidenum">
              <a:rPr lang="en-US"/>
              <a:t>‹#›</a:t>
            </a:fld>
            <a:endParaRPr/>
          </a:p>
        </p:txBody>
      </p:sp>
      <p:sp>
        <p:nvSpPr>
          <p:cNvPr id="20" name="Google Shape;20;p2"/>
          <p:cNvSpPr txBox="1"/>
          <p:nvPr/>
        </p:nvSpPr>
        <p:spPr>
          <a:xfrm>
            <a:off x="3315855" y="3925455"/>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2263636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141072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708163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315335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293507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772348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271853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163007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49370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874598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hyperlink" Target="https://www.easternct.edu/fiscal-affairs/purchasing.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cid:image001.png@01DBAA1E.0E3B26E0" TargetMode="External"/><Relationship Id="rId5" Type="http://schemas.openxmlformats.org/officeDocument/2006/relationships/image" Target="../media/image35.png"/><Relationship Id="rId4" Type="http://schemas.openxmlformats.org/officeDocument/2006/relationships/hyperlink" Target="https://www.easternct.edu/fiscal-affairs/purchasing.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www.easternct.edu/fiscal-affairs/purchasing.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www.easternct.edu/fiscal-affairs/purchasing.html"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hyperlink" Target="https://www.easternct.edu/fiscal-affairs/purchasing.html"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0.jpeg"/><Relationship Id="rId7" Type="http://schemas.openxmlformats.org/officeDocument/2006/relationships/diagramQuickStyle" Target="../diagrams/quickStyle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hyperlink" Target="https://www.easternct.edu/fiscal-affairs/purchasing.html" TargetMode="Externa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3" Type="http://schemas.openxmlformats.org/officeDocument/2006/relationships/diagramData" Target="../diagrams/data2.xml"/><Relationship Id="rId21" Type="http://schemas.openxmlformats.org/officeDocument/2006/relationships/image" Target="../media/image24.svg"/><Relationship Id="rId7" Type="http://schemas.microsoft.com/office/2007/relationships/diagramDrawing" Target="../diagrams/drawing2.xml"/><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notesSlide" Target="../notesSlides/notesSlide7.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14.svg"/><Relationship Id="rId5" Type="http://schemas.openxmlformats.org/officeDocument/2006/relationships/diagramQuickStyle" Target="../diagrams/quickStyle2.xml"/><Relationship Id="rId15" Type="http://schemas.openxmlformats.org/officeDocument/2006/relationships/image" Target="../media/image18.sv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diagramLayout" Target="../diagrams/layout2.xml"/><Relationship Id="rId9" Type="http://schemas.openxmlformats.org/officeDocument/2006/relationships/image" Target="../media/image12.sv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www.easternct.edu/fiscal-affairs/purchasing.html" TargetMode="External"/><Relationship Id="rId7" Type="http://schemas.openxmlformats.org/officeDocument/2006/relationships/image" Target="../media/image29.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12460"/>
        </a:solid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426CC4D9-517A-4C95-BAB4-342E7357CE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705" y="1511893"/>
            <a:ext cx="6320590" cy="3545456"/>
          </a:xfrm>
          <a:prstGeom prst="rect">
            <a:avLst/>
          </a:prstGeom>
        </p:spPr>
      </p:pic>
    </p:spTree>
    <p:extLst>
      <p:ext uri="{BB962C8B-B14F-4D97-AF65-F5344CB8AC3E}">
        <p14:creationId xmlns:p14="http://schemas.microsoft.com/office/powerpoint/2010/main" val="1643883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0" name="Picture 19" descr="Green shopping trolley in supermarket">
            <a:extLst>
              <a:ext uri="{FF2B5EF4-FFF2-40B4-BE49-F238E27FC236}">
                <a16:creationId xmlns:a16="http://schemas.microsoft.com/office/drawing/2014/main" id="{2E181823-32A3-3258-F326-D9B317BE79B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82342" y="179205"/>
            <a:ext cx="6519970" cy="4352426"/>
          </a:xfrm>
          <a:prstGeom prst="rect">
            <a:avLst/>
          </a:prstGeom>
        </p:spPr>
      </p:pic>
      <p:sp>
        <p:nvSpPr>
          <p:cNvPr id="2" name="AutoShape 4">
            <a:extLst>
              <a:ext uri="{FF2B5EF4-FFF2-40B4-BE49-F238E27FC236}">
                <a16:creationId xmlns:a16="http://schemas.microsoft.com/office/drawing/2014/main" id="{FAA19E09-7B46-5D49-D714-4038EDF9214C}"/>
              </a:ext>
            </a:extLst>
          </p:cNvPr>
          <p:cNvSpPr/>
          <p:nvPr/>
        </p:nvSpPr>
        <p:spPr>
          <a:xfrm>
            <a:off x="1" y="0"/>
            <a:ext cx="5682342" cy="6858000"/>
          </a:xfrm>
          <a:prstGeom prst="rect">
            <a:avLst/>
          </a:prstGeom>
          <a:solidFill>
            <a:srgbClr val="01246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A5F8B8E4-2556-17DD-A0B1-28A1655E04A1}"/>
              </a:ext>
            </a:extLst>
          </p:cNvPr>
          <p:cNvSpPr txBox="1"/>
          <p:nvPr/>
        </p:nvSpPr>
        <p:spPr>
          <a:xfrm>
            <a:off x="354692" y="1695193"/>
            <a:ext cx="5140456" cy="3139321"/>
          </a:xfrm>
          <a:prstGeom prst="rect">
            <a:avLst/>
          </a:prstGeom>
          <a:noFill/>
          <a:effectLst>
            <a:outerShdw blurRad="50800" dist="50800" dir="5400000" algn="ctr" rotWithShape="0">
              <a:schemeClr val="tx2"/>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err="1">
                <a:solidFill>
                  <a:prstClr val="white"/>
                </a:solidFill>
                <a:latin typeface="Open Sans Bold" panose="020B0806030504020204" pitchFamily="34" charset="0"/>
                <a:ea typeface="Open Sans Bold" panose="020B0806030504020204" pitchFamily="34" charset="0"/>
                <a:cs typeface="Open Sans Bold" panose="020B0806030504020204" pitchFamily="34" charset="0"/>
              </a:rPr>
              <a:t>Eastern’s</a:t>
            </a:r>
            <a:r>
              <a:rPr lang="en-US" sz="6600">
                <a:solidFill>
                  <a:prstClr val="white"/>
                </a:solidFill>
                <a:latin typeface="Open Sans Bold" panose="020B0806030504020204" pitchFamily="34" charset="0"/>
                <a:ea typeface="Open Sans Bold" panose="020B0806030504020204" pitchFamily="34" charset="0"/>
                <a:cs typeface="Open Sans Bold" panose="020B08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chemeClr val="bg1"/>
                </a:solidFill>
                <a:effectLst/>
                <a:uLnTx/>
                <a:uFillTx/>
                <a:latin typeface="Open Sans Bold" panose="020B0806030504020204" pitchFamily="34" charset="0"/>
                <a:ea typeface="Open Sans Bold" panose="020B0806030504020204" pitchFamily="34" charset="0"/>
                <a:cs typeface="Open Sans Bold" panose="020B0806030504020204" pitchFamily="34" charset="0"/>
                <a:hlinkClick r:id="rId4">
                  <a:extLst>
                    <a:ext uri="{A12FA001-AC4F-418D-AE19-62706E023703}">
                      <ahyp:hlinkClr xmlns:ahyp="http://schemas.microsoft.com/office/drawing/2018/hyperlinkcolor" val="tx"/>
                    </a:ext>
                  </a:extLst>
                </a:hlinkClick>
              </a:rPr>
              <a:t>Amazon</a:t>
            </a:r>
            <a:r>
              <a:rPr kumimoji="0" lang="en-US" sz="6600" b="0" i="0" u="none" strike="noStrike" kern="1200" cap="none" spc="0" normalizeH="0" baseline="0" noProof="0">
                <a:ln>
                  <a:noFill/>
                </a:ln>
                <a:solidFill>
                  <a:schemeClr val="bg1"/>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6600">
                <a:solidFill>
                  <a:prstClr val="white"/>
                </a:solidFill>
                <a:latin typeface="Open Sans Bold" panose="020B0806030504020204" pitchFamily="34" charset="0"/>
                <a:ea typeface="Open Sans Bold" panose="020B0806030504020204" pitchFamily="34" charset="0"/>
                <a:cs typeface="Open Sans Bold" panose="020B0806030504020204" pitchFamily="34" charset="0"/>
              </a:rPr>
              <a:t>Account</a:t>
            </a:r>
            <a:endParaRPr kumimoji="0" lang="en-US" sz="2800" b="0" i="0" u="none" strike="noStrike" kern="1200" cap="none" spc="0" normalizeH="0" baseline="0" noProof="0">
              <a:ln>
                <a:noFill/>
              </a:ln>
              <a:solidFill>
                <a:prstClr val="white"/>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pic>
        <p:nvPicPr>
          <p:cNvPr id="5" name="Picture 4">
            <a:extLst>
              <a:ext uri="{FF2B5EF4-FFF2-40B4-BE49-F238E27FC236}">
                <a16:creationId xmlns:a16="http://schemas.microsoft.com/office/drawing/2014/main" id="{61125935-B7AE-8562-2AA0-C74490A64B33}"/>
              </a:ext>
            </a:extLst>
          </p:cNvPr>
          <p:cNvPicPr>
            <a:picLocks noChangeAspect="1"/>
          </p:cNvPicPr>
          <p:nvPr/>
        </p:nvPicPr>
        <p:blipFill>
          <a:blip r:embed="rId5"/>
          <a:stretch>
            <a:fillRect/>
          </a:stretch>
        </p:blipFill>
        <p:spPr>
          <a:xfrm>
            <a:off x="6096000" y="4531631"/>
            <a:ext cx="5754406" cy="2326369"/>
          </a:xfrm>
          <a:prstGeom prst="rect">
            <a:avLst/>
          </a:prstGeom>
        </p:spPr>
      </p:pic>
    </p:spTree>
    <p:extLst>
      <p:ext uri="{BB962C8B-B14F-4D97-AF65-F5344CB8AC3E}">
        <p14:creationId xmlns:p14="http://schemas.microsoft.com/office/powerpoint/2010/main" val="3790326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0" name="Picture 19" descr="Close-up of shredded documents">
            <a:extLst>
              <a:ext uri="{FF2B5EF4-FFF2-40B4-BE49-F238E27FC236}">
                <a16:creationId xmlns:a16="http://schemas.microsoft.com/office/drawing/2014/main" id="{2E181823-32A3-3258-F326-D9B317BE79B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82342" y="182095"/>
            <a:ext cx="6519970" cy="4037480"/>
          </a:xfrm>
          <a:prstGeom prst="rect">
            <a:avLst/>
          </a:prstGeom>
        </p:spPr>
      </p:pic>
      <p:sp>
        <p:nvSpPr>
          <p:cNvPr id="2" name="AutoShape 4">
            <a:extLst>
              <a:ext uri="{FF2B5EF4-FFF2-40B4-BE49-F238E27FC236}">
                <a16:creationId xmlns:a16="http://schemas.microsoft.com/office/drawing/2014/main" id="{FAA19E09-7B46-5D49-D714-4038EDF9214C}"/>
              </a:ext>
            </a:extLst>
          </p:cNvPr>
          <p:cNvSpPr/>
          <p:nvPr/>
        </p:nvSpPr>
        <p:spPr>
          <a:xfrm>
            <a:off x="1" y="0"/>
            <a:ext cx="5682342" cy="6858000"/>
          </a:xfrm>
          <a:prstGeom prst="rect">
            <a:avLst/>
          </a:prstGeom>
          <a:solidFill>
            <a:srgbClr val="01246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A5F8B8E4-2556-17DD-A0B1-28A1655E04A1}"/>
              </a:ext>
            </a:extLst>
          </p:cNvPr>
          <p:cNvSpPr txBox="1"/>
          <p:nvPr/>
        </p:nvSpPr>
        <p:spPr>
          <a:xfrm>
            <a:off x="354692" y="1695193"/>
            <a:ext cx="5140456" cy="3139321"/>
          </a:xfrm>
          <a:prstGeom prst="rect">
            <a:avLst/>
          </a:prstGeom>
          <a:noFill/>
          <a:effectLst>
            <a:outerShdw blurRad="50800" dist="50800" dir="5400000" algn="ctr" rotWithShape="0">
              <a:schemeClr val="tx2"/>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err="1">
                <a:solidFill>
                  <a:prstClr val="white"/>
                </a:solidFill>
                <a:latin typeface="Open Sans Bold" panose="020B0806030504020204" pitchFamily="34" charset="0"/>
                <a:ea typeface="Open Sans Bold" panose="020B0806030504020204" pitchFamily="34" charset="0"/>
                <a:cs typeface="Open Sans Bold" panose="020B0806030504020204" pitchFamily="34" charset="0"/>
              </a:rPr>
              <a:t>Eastern’s</a:t>
            </a:r>
            <a:r>
              <a:rPr lang="en-US" sz="6600">
                <a:solidFill>
                  <a:prstClr val="white"/>
                </a:solidFill>
                <a:latin typeface="Open Sans Bold" panose="020B0806030504020204" pitchFamily="34" charset="0"/>
                <a:ea typeface="Open Sans Bold" panose="020B0806030504020204" pitchFamily="34" charset="0"/>
                <a:cs typeface="Open Sans Bold" panose="020B08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6600">
                <a:solidFill>
                  <a:schemeClr val="bg1"/>
                </a:solidFill>
                <a:latin typeface="Open Sans Bold" panose="020B0806030504020204" pitchFamily="34" charset="0"/>
                <a:ea typeface="Open Sans Bold" panose="020B0806030504020204" pitchFamily="34" charset="0"/>
                <a:cs typeface="Open Sans Bold" panose="020B0806030504020204" pitchFamily="34" charset="0"/>
                <a:hlinkClick r:id="rId4">
                  <a:extLst>
                    <a:ext uri="{A12FA001-AC4F-418D-AE19-62706E023703}">
                      <ahyp:hlinkClr xmlns:ahyp="http://schemas.microsoft.com/office/drawing/2018/hyperlinkcolor" val="tx"/>
                    </a:ext>
                  </a:extLst>
                </a:hlinkClick>
              </a:rPr>
              <a:t>Shredding </a:t>
            </a:r>
            <a:r>
              <a:rPr kumimoji="0" lang="en-US" sz="6600" b="0" i="0" u="none" strike="noStrike" kern="1200" cap="none" spc="0" normalizeH="0" baseline="0" noProof="0">
                <a:ln>
                  <a:noFill/>
                </a:ln>
                <a:solidFill>
                  <a:schemeClr val="bg1"/>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6600">
                <a:solidFill>
                  <a:prstClr val="white"/>
                </a:solidFill>
                <a:latin typeface="Open Sans Bold" panose="020B0806030504020204" pitchFamily="34" charset="0"/>
                <a:ea typeface="Open Sans Bold" panose="020B0806030504020204" pitchFamily="34" charset="0"/>
                <a:cs typeface="Open Sans Bold" panose="020B0806030504020204" pitchFamily="34" charset="0"/>
              </a:rPr>
              <a:t>Account</a:t>
            </a:r>
            <a:endParaRPr kumimoji="0" lang="en-US" sz="2800" b="0" i="0" u="none" strike="noStrike" kern="1200" cap="none" spc="0" normalizeH="0" baseline="0" noProof="0">
              <a:ln>
                <a:noFill/>
              </a:ln>
              <a:solidFill>
                <a:prstClr val="white"/>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pic>
        <p:nvPicPr>
          <p:cNvPr id="4" name="Picture 3">
            <a:extLst>
              <a:ext uri="{FF2B5EF4-FFF2-40B4-BE49-F238E27FC236}">
                <a16:creationId xmlns:a16="http://schemas.microsoft.com/office/drawing/2014/main" id="{C2DE8941-533E-2BAA-899C-E173EF3BCB95}"/>
              </a:ext>
            </a:extLst>
          </p:cNvPr>
          <p:cNvPicPr>
            <a:picLocks noChangeAspect="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5682341" y="4219575"/>
            <a:ext cx="6509658" cy="2638425"/>
          </a:xfrm>
          <a:prstGeom prst="rect">
            <a:avLst/>
          </a:prstGeom>
          <a:noFill/>
          <a:ln>
            <a:noFill/>
          </a:ln>
        </p:spPr>
      </p:pic>
    </p:spTree>
    <p:extLst>
      <p:ext uri="{BB962C8B-B14F-4D97-AF65-F5344CB8AC3E}">
        <p14:creationId xmlns:p14="http://schemas.microsoft.com/office/powerpoint/2010/main" val="4183871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B1735"/>
        </a:solidFill>
        <a:effectLst/>
      </p:bgPr>
    </p:bg>
    <p:spTree>
      <p:nvGrpSpPr>
        <p:cNvPr id="1" name=""/>
        <p:cNvGrpSpPr/>
        <p:nvPr/>
      </p:nvGrpSpPr>
      <p:grpSpPr>
        <a:xfrm>
          <a:off x="0" y="0"/>
          <a:ext cx="0" cy="0"/>
          <a:chOff x="0" y="0"/>
          <a:chExt cx="0" cy="0"/>
        </a:xfrm>
      </p:grpSpPr>
      <p:pic>
        <p:nvPicPr>
          <p:cNvPr id="6" name="Picture 5" descr="A tall building with a clock tower&#10;&#10;Description automatically generated with low confidence">
            <a:extLst>
              <a:ext uri="{FF2B5EF4-FFF2-40B4-BE49-F238E27FC236}">
                <a16:creationId xmlns:a16="http://schemas.microsoft.com/office/drawing/2014/main" id="{D32CB17B-0FF6-4489-AB85-DB1549D3F7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3038" y="-961523"/>
            <a:ext cx="16338076" cy="9794676"/>
          </a:xfrm>
          <a:prstGeom prst="rect">
            <a:avLst/>
          </a:prstGeom>
        </p:spPr>
      </p:pic>
      <p:sp>
        <p:nvSpPr>
          <p:cNvPr id="7" name="Rectangle 6">
            <a:extLst>
              <a:ext uri="{FF2B5EF4-FFF2-40B4-BE49-F238E27FC236}">
                <a16:creationId xmlns:a16="http://schemas.microsoft.com/office/drawing/2014/main" id="{2CE3C959-49EA-47FF-9F2C-3FB3FB2204D5}"/>
              </a:ext>
            </a:extLst>
          </p:cNvPr>
          <p:cNvSpPr/>
          <p:nvPr/>
        </p:nvSpPr>
        <p:spPr>
          <a:xfrm>
            <a:off x="2863186" y="5053263"/>
            <a:ext cx="9366913" cy="1227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EDD13C3-9FB6-950D-8194-CD493ADFED22}"/>
              </a:ext>
            </a:extLst>
          </p:cNvPr>
          <p:cNvSpPr txBox="1"/>
          <p:nvPr/>
        </p:nvSpPr>
        <p:spPr>
          <a:xfrm>
            <a:off x="5690795" y="2587245"/>
            <a:ext cx="5841402" cy="830997"/>
          </a:xfrm>
          <a:prstGeom prst="rect">
            <a:avLst/>
          </a:prstGeom>
          <a:gradFill>
            <a:gsLst>
              <a:gs pos="0">
                <a:schemeClr val="tx2">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sz="4800" b="1">
                <a:solidFill>
                  <a:schemeClr val="tx2"/>
                </a:solidFill>
                <a:hlinkClick r:id="rId4">
                  <a:extLst>
                    <a:ext uri="{A12FA001-AC4F-418D-AE19-62706E023703}">
                      <ahyp:hlinkClr xmlns:ahyp="http://schemas.microsoft.com/office/drawing/2018/hyperlinkcolor" val="tx"/>
                    </a:ext>
                  </a:extLst>
                </a:hlinkClick>
              </a:rPr>
              <a:t>Purchasing Web Site </a:t>
            </a:r>
            <a:endParaRPr lang="en-US" sz="4800" b="1">
              <a:solidFill>
                <a:schemeClr val="tx2"/>
              </a:solidFill>
            </a:endParaRPr>
          </a:p>
        </p:txBody>
      </p:sp>
    </p:spTree>
    <p:extLst>
      <p:ext uri="{BB962C8B-B14F-4D97-AF65-F5344CB8AC3E}">
        <p14:creationId xmlns:p14="http://schemas.microsoft.com/office/powerpoint/2010/main" val="1897916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320"/>
        <p:cNvGrpSpPr/>
        <p:nvPr/>
      </p:nvGrpSpPr>
      <p:grpSpPr>
        <a:xfrm>
          <a:off x="0" y="0"/>
          <a:ext cx="0" cy="0"/>
          <a:chOff x="0" y="0"/>
          <a:chExt cx="0" cy="0"/>
        </a:xfrm>
      </p:grpSpPr>
      <p:sp>
        <p:nvSpPr>
          <p:cNvPr id="321" name="Google Shape;321;p60"/>
          <p:cNvSpPr txBox="1"/>
          <p:nvPr/>
        </p:nvSpPr>
        <p:spPr>
          <a:xfrm>
            <a:off x="623944" y="235212"/>
            <a:ext cx="10013292" cy="124827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93A39"/>
              </a:buClr>
              <a:buSzPts val="4800"/>
              <a:buFont typeface="Open Sans"/>
              <a:buNone/>
            </a:pPr>
            <a:r>
              <a:rPr lang="en-US" sz="4800" b="1" i="0" u="none" strike="noStrike" cap="none">
                <a:solidFill>
                  <a:schemeClr val="tx2"/>
                </a:solidFill>
                <a:latin typeface="Open Sans"/>
                <a:ea typeface="Open Sans"/>
                <a:cs typeface="Open Sans"/>
                <a:sym typeface="Open Sans"/>
              </a:rPr>
              <a:t>Bidding and Quoting Portal </a:t>
            </a:r>
            <a:endParaRPr sz="1400" b="0" i="0" u="none" strike="noStrike" cap="none">
              <a:solidFill>
                <a:schemeClr val="tx2"/>
              </a:solidFill>
              <a:latin typeface="Arial"/>
              <a:ea typeface="Arial"/>
              <a:cs typeface="Arial"/>
              <a:sym typeface="Arial"/>
            </a:endParaRPr>
          </a:p>
        </p:txBody>
      </p:sp>
      <p:pic>
        <p:nvPicPr>
          <p:cNvPr id="325" name="Google Shape;325;p60"/>
          <p:cNvPicPr preferRelativeResize="0"/>
          <p:nvPr/>
        </p:nvPicPr>
        <p:blipFill>
          <a:blip r:embed="rId3">
            <a:alphaModFix/>
          </a:blip>
          <a:stretch>
            <a:fillRect/>
          </a:stretch>
        </p:blipFill>
        <p:spPr>
          <a:xfrm>
            <a:off x="6656558" y="5551991"/>
            <a:ext cx="3980678" cy="988658"/>
          </a:xfrm>
          <a:prstGeom prst="rect">
            <a:avLst/>
          </a:prstGeom>
          <a:noFill/>
          <a:ln>
            <a:noFill/>
          </a:ln>
        </p:spPr>
      </p:pic>
      <p:pic>
        <p:nvPicPr>
          <p:cNvPr id="2" name="Picture 1" descr="A close-up of a logo&#10;&#10;Description automatically generated">
            <a:extLst>
              <a:ext uri="{FF2B5EF4-FFF2-40B4-BE49-F238E27FC236}">
                <a16:creationId xmlns:a16="http://schemas.microsoft.com/office/drawing/2014/main" id="{C8284040-289A-5BB9-0F55-EC7B7DD86E72}"/>
              </a:ext>
            </a:extLst>
          </p:cNvPr>
          <p:cNvPicPr>
            <a:picLocks noChangeAspect="1"/>
          </p:cNvPicPr>
          <p:nvPr/>
        </p:nvPicPr>
        <p:blipFill>
          <a:blip r:embed="rId4"/>
          <a:stretch>
            <a:fillRect/>
          </a:stretch>
        </p:blipFill>
        <p:spPr>
          <a:xfrm>
            <a:off x="445614" y="5382993"/>
            <a:ext cx="3980678" cy="1239795"/>
          </a:xfrm>
          <a:prstGeom prst="rect">
            <a:avLst/>
          </a:prstGeom>
        </p:spPr>
      </p:pic>
      <p:pic>
        <p:nvPicPr>
          <p:cNvPr id="8" name="Picture 7">
            <a:extLst>
              <a:ext uri="{FF2B5EF4-FFF2-40B4-BE49-F238E27FC236}">
                <a16:creationId xmlns:a16="http://schemas.microsoft.com/office/drawing/2014/main" id="{C0E41FC6-5AF0-3566-E32A-B4EDCD12C79F}"/>
              </a:ext>
            </a:extLst>
          </p:cNvPr>
          <p:cNvPicPr>
            <a:picLocks noChangeAspect="1"/>
          </p:cNvPicPr>
          <p:nvPr/>
        </p:nvPicPr>
        <p:blipFill>
          <a:blip r:embed="rId5"/>
          <a:stretch>
            <a:fillRect/>
          </a:stretch>
        </p:blipFill>
        <p:spPr>
          <a:xfrm>
            <a:off x="445614" y="1301675"/>
            <a:ext cx="11334010" cy="393729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 name="TextBox 10"/>
          <p:cNvSpPr txBox="1"/>
          <p:nvPr/>
        </p:nvSpPr>
        <p:spPr>
          <a:xfrm>
            <a:off x="130449" y="45879"/>
            <a:ext cx="12061551" cy="6801862"/>
          </a:xfrm>
          <a:prstGeom prst="rect">
            <a:avLst/>
          </a:prstGeom>
        </p:spPr>
        <p:txBody>
          <a:bodyPr wrap="square" lIns="0" tIns="0" rIns="0" bIns="0" rtlCol="0" anchor="t">
            <a:spAutoFit/>
          </a:bodyPr>
          <a:lstStyle/>
          <a:p>
            <a:pPr algn="ctr">
              <a:spcAft>
                <a:spcPts val="800"/>
              </a:spcAft>
            </a:pPr>
            <a:r>
              <a:rPr lang="en-US" sz="4000" b="1" i="0" u="sng">
                <a:solidFill>
                  <a:schemeClr val="tx2"/>
                </a:solidFill>
                <a:latin typeface="Cambria" panose="02040503050406030204" pitchFamily="18" charset="0"/>
                <a:ea typeface="Cambria" panose="02040503050406030204" pitchFamily="18" charset="0"/>
              </a:rPr>
              <a:t>End of Year</a:t>
            </a:r>
            <a:endParaRPr lang="en-US" sz="4000" b="0" i="0">
              <a:solidFill>
                <a:schemeClr val="tx2"/>
              </a:solidFill>
              <a:latin typeface="Cambria" panose="02040503050406030204" pitchFamily="18" charset="0"/>
              <a:ea typeface="Cambria" panose="02040503050406030204" pitchFamily="18" charset="0"/>
            </a:endParaRPr>
          </a:p>
          <a:p>
            <a:pPr marL="0" marR="0" algn="l">
              <a:spcBef>
                <a:spcPts val="0"/>
              </a:spcBef>
              <a:spcAft>
                <a:spcPts val="800"/>
              </a:spcAft>
            </a:pPr>
            <a:r>
              <a:rPr lang="en-US" sz="3000" b="1" i="0">
                <a:solidFill>
                  <a:schemeClr val="tx2"/>
                </a:solidFill>
                <a:effectLst/>
                <a:latin typeface="Cambria" panose="02040503050406030204" pitchFamily="18" charset="0"/>
                <a:ea typeface="Cambria" panose="02040503050406030204" pitchFamily="18" charset="0"/>
              </a:rPr>
              <a:t>Purchasing Deadline May 19, 2025:</a:t>
            </a:r>
            <a:r>
              <a:rPr lang="en-US" sz="3000" b="0" i="0">
                <a:solidFill>
                  <a:schemeClr val="tx2"/>
                </a:solidFill>
                <a:effectLst/>
                <a:latin typeface="Cambria" panose="02040503050406030204" pitchFamily="18" charset="0"/>
                <a:ea typeface="Cambria" panose="02040503050406030204" pitchFamily="18" charset="0"/>
              </a:rPr>
              <a:t> </a:t>
            </a:r>
          </a:p>
          <a:p>
            <a:pPr marL="285750" marR="0" indent="-285750" algn="l">
              <a:spcBef>
                <a:spcPts val="0"/>
              </a:spcBef>
              <a:spcAft>
                <a:spcPts val="800"/>
              </a:spcAft>
              <a:buFont typeface="Arial" panose="020B0604020202020204" pitchFamily="34" charset="0"/>
              <a:buChar char="•"/>
            </a:pPr>
            <a:r>
              <a:rPr lang="en-US" sz="2000" b="0" i="0">
                <a:solidFill>
                  <a:schemeClr val="tx2"/>
                </a:solidFill>
                <a:effectLst/>
                <a:latin typeface="Cambria" panose="02040503050406030204" pitchFamily="18" charset="0"/>
                <a:ea typeface="Cambria" panose="02040503050406030204" pitchFamily="18" charset="0"/>
              </a:rPr>
              <a:t>All FY25 requisitions for purchases must be submitted to the purchasing department no later than </a:t>
            </a:r>
            <a:r>
              <a:rPr lang="en-US" sz="2000" b="1" i="0">
                <a:solidFill>
                  <a:schemeClr val="tx2"/>
                </a:solidFill>
                <a:effectLst/>
                <a:latin typeface="Cambria" panose="02040503050406030204" pitchFamily="18" charset="0"/>
                <a:ea typeface="Cambria" panose="02040503050406030204" pitchFamily="18" charset="0"/>
              </a:rPr>
              <a:t>May 19</a:t>
            </a:r>
            <a:r>
              <a:rPr lang="en-US" sz="2000" b="1" i="0" baseline="30000">
                <a:solidFill>
                  <a:schemeClr val="tx2"/>
                </a:solidFill>
                <a:effectLst/>
                <a:latin typeface="Cambria" panose="02040503050406030204" pitchFamily="18" charset="0"/>
                <a:ea typeface="Cambria" panose="02040503050406030204" pitchFamily="18" charset="0"/>
              </a:rPr>
              <a:t>th</a:t>
            </a:r>
            <a:r>
              <a:rPr lang="en-US" sz="2000" b="0" i="0">
                <a:solidFill>
                  <a:schemeClr val="tx2"/>
                </a:solidFill>
                <a:effectLst/>
                <a:latin typeface="Cambria" panose="02040503050406030204" pitchFamily="18" charset="0"/>
                <a:ea typeface="Cambria" panose="02040503050406030204" pitchFamily="18" charset="0"/>
              </a:rPr>
              <a:t>.</a:t>
            </a:r>
          </a:p>
          <a:p>
            <a:pPr marL="285750" marR="0" indent="-285750" algn="l">
              <a:spcBef>
                <a:spcPts val="0"/>
              </a:spcBef>
              <a:spcAft>
                <a:spcPts val="800"/>
              </a:spcAft>
              <a:buFont typeface="Arial" panose="020B0604020202020204" pitchFamily="34" charset="0"/>
              <a:buChar char="•"/>
            </a:pPr>
            <a:r>
              <a:rPr lang="en-US" sz="2000" b="0" i="0">
                <a:solidFill>
                  <a:schemeClr val="tx2"/>
                </a:solidFill>
                <a:effectLst/>
                <a:latin typeface="Cambria" panose="02040503050406030204" pitchFamily="18" charset="0"/>
                <a:ea typeface="Cambria" panose="02040503050406030204" pitchFamily="18" charset="0"/>
              </a:rPr>
              <a:t>Please include all required documentation, to expedite the processing. No new requisitions or purchases should be initiated after </a:t>
            </a:r>
            <a:r>
              <a:rPr lang="en-US" sz="2000" b="1" i="0">
                <a:solidFill>
                  <a:schemeClr val="tx2"/>
                </a:solidFill>
                <a:effectLst/>
                <a:latin typeface="Cambria" panose="02040503050406030204" pitchFamily="18" charset="0"/>
                <a:ea typeface="Cambria" panose="02040503050406030204" pitchFamily="18" charset="0"/>
              </a:rPr>
              <a:t>May 19, 2025</a:t>
            </a:r>
            <a:endParaRPr lang="en-US" sz="2000" b="0" i="0">
              <a:solidFill>
                <a:schemeClr val="tx2"/>
              </a:solidFill>
              <a:effectLst/>
              <a:latin typeface="Cambria" panose="02040503050406030204" pitchFamily="18" charset="0"/>
              <a:ea typeface="Cambria" panose="02040503050406030204" pitchFamily="18" charset="0"/>
            </a:endParaRPr>
          </a:p>
          <a:p>
            <a:pPr marL="285750" marR="0" indent="-285750" algn="l">
              <a:spcBef>
                <a:spcPts val="0"/>
              </a:spcBef>
              <a:spcAft>
                <a:spcPts val="800"/>
              </a:spcAft>
              <a:buFont typeface="Arial" panose="020B0604020202020204" pitchFamily="34" charset="0"/>
              <a:buChar char="•"/>
            </a:pPr>
            <a:r>
              <a:rPr lang="en-US" sz="2000">
                <a:solidFill>
                  <a:schemeClr val="tx2"/>
                </a:solidFill>
                <a:latin typeface="Cambria" panose="02040503050406030204" pitchFamily="18" charset="0"/>
                <a:ea typeface="Cambria" panose="02040503050406030204" pitchFamily="18" charset="0"/>
              </a:rPr>
              <a:t>E</a:t>
            </a:r>
            <a:r>
              <a:rPr lang="en-US" sz="2000" b="0" i="0">
                <a:solidFill>
                  <a:schemeClr val="tx2"/>
                </a:solidFill>
                <a:effectLst/>
                <a:latin typeface="Cambria" panose="02040503050406030204" pitchFamily="18" charset="0"/>
                <a:ea typeface="Cambria" panose="02040503050406030204" pitchFamily="18" charset="0"/>
              </a:rPr>
              <a:t>mergency or exception requests beyond this date must have approval from the respective department Vice President and the Vice President of Finance and Administration.</a:t>
            </a:r>
          </a:p>
          <a:p>
            <a:pPr marL="285750" marR="0" indent="-285750" algn="l">
              <a:spcBef>
                <a:spcPts val="0"/>
              </a:spcBef>
              <a:spcAft>
                <a:spcPts val="800"/>
              </a:spcAft>
              <a:buFont typeface="Arial" panose="020B0604020202020204" pitchFamily="34" charset="0"/>
              <a:buChar char="•"/>
            </a:pPr>
            <a:r>
              <a:rPr lang="en-US" sz="2000" b="1" i="0">
                <a:solidFill>
                  <a:schemeClr val="tx2"/>
                </a:solidFill>
                <a:effectLst/>
                <a:latin typeface="Cambria" panose="02040503050406030204" pitchFamily="18" charset="0"/>
                <a:ea typeface="Cambria" panose="02040503050406030204" pitchFamily="18" charset="0"/>
              </a:rPr>
              <a:t>Change orders </a:t>
            </a:r>
            <a:r>
              <a:rPr lang="en-US" sz="2000" b="0" i="0">
                <a:solidFill>
                  <a:schemeClr val="tx2"/>
                </a:solidFill>
                <a:effectLst/>
                <a:latin typeface="Cambria" panose="02040503050406030204" pitchFamily="18" charset="0"/>
                <a:ea typeface="Cambria" panose="02040503050406030204" pitchFamily="18" charset="0"/>
              </a:rPr>
              <a:t>to existing POs should be submitted to purchasing by </a:t>
            </a:r>
            <a:r>
              <a:rPr lang="en-US" sz="2000" b="1" i="0">
                <a:solidFill>
                  <a:schemeClr val="tx2"/>
                </a:solidFill>
                <a:effectLst/>
                <a:latin typeface="Cambria" panose="02040503050406030204" pitchFamily="18" charset="0"/>
                <a:ea typeface="Cambria" panose="02040503050406030204" pitchFamily="18" charset="0"/>
              </a:rPr>
              <a:t>May 19, 2025</a:t>
            </a:r>
            <a:endParaRPr lang="en-US" sz="2000" b="0" i="0">
              <a:solidFill>
                <a:schemeClr val="tx2"/>
              </a:solidFill>
              <a:effectLst/>
              <a:latin typeface="Cambria" panose="02040503050406030204" pitchFamily="18" charset="0"/>
              <a:ea typeface="Cambria" panose="02040503050406030204" pitchFamily="18" charset="0"/>
            </a:endParaRPr>
          </a:p>
          <a:p>
            <a:pPr marL="0" marR="0" algn="l">
              <a:spcBef>
                <a:spcPts val="0"/>
              </a:spcBef>
              <a:spcAft>
                <a:spcPts val="800"/>
              </a:spcAft>
            </a:pPr>
            <a:r>
              <a:rPr lang="en-US" sz="2800" b="1" i="0">
                <a:solidFill>
                  <a:schemeClr val="tx2"/>
                </a:solidFill>
                <a:effectLst/>
                <a:latin typeface="Cambria" panose="02040503050406030204" pitchFamily="18" charset="0"/>
                <a:ea typeface="Cambria" panose="02040503050406030204" pitchFamily="18" charset="0"/>
              </a:rPr>
              <a:t>Shipping and Receiving</a:t>
            </a:r>
            <a:r>
              <a:rPr lang="en-US" sz="2800" b="0" i="0">
                <a:solidFill>
                  <a:schemeClr val="tx2"/>
                </a:solidFill>
                <a:effectLst/>
                <a:latin typeface="Cambria" panose="02040503050406030204" pitchFamily="18" charset="0"/>
                <a:ea typeface="Cambria" panose="02040503050406030204" pitchFamily="18" charset="0"/>
              </a:rPr>
              <a:t>: </a:t>
            </a:r>
          </a:p>
          <a:p>
            <a:pPr marL="285750" marR="0" indent="-285750" algn="l">
              <a:spcBef>
                <a:spcPts val="0"/>
              </a:spcBef>
              <a:spcAft>
                <a:spcPts val="800"/>
              </a:spcAft>
              <a:buFont typeface="Arial" panose="020B0604020202020204" pitchFamily="34" charset="0"/>
              <a:buChar char="•"/>
            </a:pPr>
            <a:r>
              <a:rPr lang="en-US" sz="2000" b="0" i="0">
                <a:solidFill>
                  <a:schemeClr val="tx2"/>
                </a:solidFill>
                <a:effectLst/>
                <a:latin typeface="Cambria" panose="02040503050406030204" pitchFamily="18" charset="0"/>
                <a:ea typeface="Cambria" panose="02040503050406030204" pitchFamily="18" charset="0"/>
              </a:rPr>
              <a:t>All purchases for Fiscal Year </a:t>
            </a:r>
            <a:r>
              <a:rPr lang="en-US" sz="2000" b="1" i="0" u="sng">
                <a:solidFill>
                  <a:schemeClr val="tx2"/>
                </a:solidFill>
                <a:effectLst/>
                <a:latin typeface="Cambria" panose="02040503050406030204" pitchFamily="18" charset="0"/>
                <a:ea typeface="Cambria" panose="02040503050406030204" pitchFamily="18" charset="0"/>
              </a:rPr>
              <a:t>2025 must be physically on campus by June 30, 2025</a:t>
            </a:r>
            <a:r>
              <a:rPr lang="en-US" sz="2000" b="0" i="0">
                <a:solidFill>
                  <a:schemeClr val="tx2"/>
                </a:solidFill>
                <a:effectLst/>
                <a:latin typeface="Cambria" panose="02040503050406030204" pitchFamily="18" charset="0"/>
                <a:ea typeface="Cambria" panose="02040503050406030204" pitchFamily="18" charset="0"/>
              </a:rPr>
              <a:t>. </a:t>
            </a:r>
          </a:p>
          <a:p>
            <a:pPr marL="285750" marR="0" indent="-285750" algn="l">
              <a:spcBef>
                <a:spcPts val="0"/>
              </a:spcBef>
              <a:spcAft>
                <a:spcPts val="800"/>
              </a:spcAft>
              <a:buFont typeface="Arial" panose="020B0604020202020204" pitchFamily="34" charset="0"/>
              <a:buChar char="•"/>
            </a:pPr>
            <a:r>
              <a:rPr lang="en-US" sz="2000" b="0" i="0">
                <a:solidFill>
                  <a:schemeClr val="tx2"/>
                </a:solidFill>
                <a:effectLst/>
                <a:latin typeface="Cambria" panose="02040503050406030204" pitchFamily="18" charset="0"/>
                <a:ea typeface="Cambria" panose="02040503050406030204" pitchFamily="18" charset="0"/>
              </a:rPr>
              <a:t>If you are notified of a shipping delay, purchasing must be notified promptly so that we can process it accordingly for year-end.</a:t>
            </a:r>
          </a:p>
          <a:p>
            <a:pPr marL="0" marR="0" algn="l">
              <a:spcBef>
                <a:spcPts val="0"/>
              </a:spcBef>
              <a:spcAft>
                <a:spcPts val="800"/>
              </a:spcAft>
            </a:pPr>
            <a:r>
              <a:rPr lang="en-US" sz="2400" b="1" i="0">
                <a:solidFill>
                  <a:schemeClr val="tx2"/>
                </a:solidFill>
                <a:effectLst/>
                <a:latin typeface="Cambria" panose="02040503050406030204" pitchFamily="18" charset="0"/>
                <a:ea typeface="Cambria" panose="02040503050406030204" pitchFamily="18" charset="0"/>
              </a:rPr>
              <a:t>Acceptance of FY 2026 Requests</a:t>
            </a:r>
            <a:r>
              <a:rPr lang="en-US" sz="2400" b="0" i="0">
                <a:solidFill>
                  <a:schemeClr val="tx2"/>
                </a:solidFill>
                <a:effectLst/>
                <a:latin typeface="Cambria" panose="02040503050406030204" pitchFamily="18" charset="0"/>
                <a:ea typeface="Cambria" panose="02040503050406030204" pitchFamily="18" charset="0"/>
              </a:rPr>
              <a:t> </a:t>
            </a:r>
          </a:p>
          <a:p>
            <a:pPr marL="285750" marR="0" indent="-285750" algn="l">
              <a:spcBef>
                <a:spcPts val="0"/>
              </a:spcBef>
              <a:spcAft>
                <a:spcPts val="800"/>
              </a:spcAft>
              <a:buFont typeface="Arial" panose="020B0604020202020204" pitchFamily="34" charset="0"/>
              <a:buChar char="•"/>
            </a:pPr>
            <a:r>
              <a:rPr lang="en-US" sz="2000" b="0" i="0">
                <a:solidFill>
                  <a:schemeClr val="tx2"/>
                </a:solidFill>
                <a:effectLst/>
                <a:latin typeface="Cambria" panose="02040503050406030204" pitchFamily="18" charset="0"/>
                <a:ea typeface="Cambria" panose="02040503050406030204" pitchFamily="18" charset="0"/>
              </a:rPr>
              <a:t>FY26 Requests will begin to be accepted in purchasing as of </a:t>
            </a:r>
            <a:r>
              <a:rPr lang="en-US" sz="2000" b="1" i="0">
                <a:solidFill>
                  <a:schemeClr val="tx2"/>
                </a:solidFill>
                <a:effectLst/>
                <a:latin typeface="Cambria" panose="02040503050406030204" pitchFamily="18" charset="0"/>
                <a:ea typeface="Cambria" panose="02040503050406030204" pitchFamily="18" charset="0"/>
              </a:rPr>
              <a:t>May 27, 2025 </a:t>
            </a:r>
            <a:endParaRPr lang="en-US" sz="2000" b="0" i="0">
              <a:solidFill>
                <a:schemeClr val="tx2"/>
              </a:solidFill>
              <a:effectLst/>
              <a:latin typeface="Cambria" panose="02040503050406030204" pitchFamily="18" charset="0"/>
              <a:ea typeface="Cambria" panose="02040503050406030204" pitchFamily="18" charset="0"/>
            </a:endParaRPr>
          </a:p>
          <a:p>
            <a:pPr marL="285750" marR="0" indent="-285750" algn="l">
              <a:spcBef>
                <a:spcPts val="0"/>
              </a:spcBef>
              <a:spcAft>
                <a:spcPts val="800"/>
              </a:spcAft>
              <a:buFont typeface="Arial" panose="020B0604020202020204" pitchFamily="34" charset="0"/>
              <a:buChar char="•"/>
            </a:pPr>
            <a:r>
              <a:rPr lang="en-US" sz="2000">
                <a:solidFill>
                  <a:schemeClr val="tx2"/>
                </a:solidFill>
                <a:latin typeface="Cambria" panose="02040503050406030204" pitchFamily="18" charset="0"/>
                <a:ea typeface="Cambria" panose="02040503050406030204" pitchFamily="18" charset="0"/>
              </a:rPr>
              <a:t>P</a:t>
            </a:r>
            <a:r>
              <a:rPr lang="en-US" sz="2000" b="0" i="0">
                <a:solidFill>
                  <a:schemeClr val="tx2"/>
                </a:solidFill>
                <a:effectLst/>
                <a:latin typeface="Cambria" panose="02040503050406030204" pitchFamily="18" charset="0"/>
                <a:ea typeface="Cambria" panose="02040503050406030204" pitchFamily="18" charset="0"/>
              </a:rPr>
              <a:t>rocessed in the first week of July. It is important to get these requests in early to purchasing. </a:t>
            </a:r>
          </a:p>
          <a:p>
            <a:pPr marL="285750" marR="0" indent="-285750" algn="l">
              <a:spcBef>
                <a:spcPts val="0"/>
              </a:spcBef>
              <a:spcAft>
                <a:spcPts val="800"/>
              </a:spcAft>
              <a:buFont typeface="Arial" panose="020B0604020202020204" pitchFamily="34" charset="0"/>
              <a:buChar char="•"/>
            </a:pPr>
            <a:r>
              <a:rPr lang="en-US" sz="2000" b="0" i="0">
                <a:solidFill>
                  <a:schemeClr val="tx2"/>
                </a:solidFill>
                <a:effectLst/>
                <a:latin typeface="Cambria" panose="02040503050406030204" pitchFamily="18" charset="0"/>
                <a:ea typeface="Cambria" panose="02040503050406030204" pitchFamily="18" charset="0"/>
              </a:rPr>
              <a:t>Please ensure that the request is </a:t>
            </a:r>
            <a:r>
              <a:rPr lang="en-US" sz="2000" b="1" i="0" u="sng">
                <a:solidFill>
                  <a:schemeClr val="tx2"/>
                </a:solidFill>
                <a:effectLst/>
                <a:latin typeface="Cambria" panose="02040503050406030204" pitchFamily="18" charset="0"/>
                <a:ea typeface="Cambria" panose="02040503050406030204" pitchFamily="18" charset="0"/>
              </a:rPr>
              <a:t>clearly marked FY26</a:t>
            </a:r>
            <a:r>
              <a:rPr lang="en-US" sz="2000" b="1" i="0">
                <a:solidFill>
                  <a:schemeClr val="tx2"/>
                </a:solidFill>
                <a:effectLst/>
                <a:latin typeface="Cambria" panose="02040503050406030204" pitchFamily="18" charset="0"/>
                <a:ea typeface="Cambria" panose="02040503050406030204" pitchFamily="18" charset="0"/>
              </a:rPr>
              <a:t>.</a:t>
            </a:r>
            <a:endParaRPr lang="en-US" sz="2000" b="0" i="0">
              <a:solidFill>
                <a:schemeClr val="tx2"/>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69803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 calcmode="lin" valueType="num">
                                      <p:cBhvr additive="base">
                                        <p:cTn id="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anim calcmode="lin" valueType="num">
                                      <p:cBhvr additive="base">
                                        <p:cTn id="11"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anim calcmode="lin" valueType="num">
                                      <p:cBhvr additive="base">
                                        <p:cTn id="15"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anim calcmode="lin" valueType="num">
                                      <p:cBhvr additive="base">
                                        <p:cTn id="19"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7" end="7"/>
                                            </p:txEl>
                                          </p:spTgt>
                                        </p:tgtEl>
                                        <p:attrNameLst>
                                          <p:attrName>style.visibility</p:attrName>
                                        </p:attrNameLst>
                                      </p:cBhvr>
                                      <p:to>
                                        <p:strVal val="visible"/>
                                      </p:to>
                                    </p:set>
                                    <p:anim calcmode="lin" valueType="num">
                                      <p:cBhvr additive="base">
                                        <p:cTn id="25" dur="500" fill="hold"/>
                                        <p:tgtEl>
                                          <p:spTgt spid="10">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7" end="7"/>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
                                            <p:txEl>
                                              <p:pRg st="8" end="8"/>
                                            </p:txEl>
                                          </p:spTgt>
                                        </p:tgtEl>
                                        <p:attrNameLst>
                                          <p:attrName>style.visibility</p:attrName>
                                        </p:attrNameLst>
                                      </p:cBhvr>
                                      <p:to>
                                        <p:strVal val="visible"/>
                                      </p:to>
                                    </p:set>
                                    <p:anim calcmode="lin" valueType="num">
                                      <p:cBhvr additive="base">
                                        <p:cTn id="29" dur="500" fill="hold"/>
                                        <p:tgtEl>
                                          <p:spTgt spid="10">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xEl>
                                              <p:pRg st="10" end="10"/>
                                            </p:txEl>
                                          </p:spTgt>
                                        </p:tgtEl>
                                        <p:attrNameLst>
                                          <p:attrName>style.visibility</p:attrName>
                                        </p:attrNameLst>
                                      </p:cBhvr>
                                      <p:to>
                                        <p:strVal val="visible"/>
                                      </p:to>
                                    </p:set>
                                    <p:anim calcmode="lin" valueType="num">
                                      <p:cBhvr additive="base">
                                        <p:cTn id="35" dur="500" fill="hold"/>
                                        <p:tgtEl>
                                          <p:spTgt spid="10">
                                            <p:txEl>
                                              <p:pRg st="10" end="1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
                                            <p:txEl>
                                              <p:pRg st="10" end="10"/>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xEl>
                                              <p:pRg st="11" end="11"/>
                                            </p:txEl>
                                          </p:spTgt>
                                        </p:tgtEl>
                                        <p:attrNameLst>
                                          <p:attrName>style.visibility</p:attrName>
                                        </p:attrNameLst>
                                      </p:cBhvr>
                                      <p:to>
                                        <p:strVal val="visible"/>
                                      </p:to>
                                    </p:set>
                                    <p:anim calcmode="lin" valueType="num">
                                      <p:cBhvr additive="base">
                                        <p:cTn id="39" dur="500" fill="hold"/>
                                        <p:tgtEl>
                                          <p:spTgt spid="10">
                                            <p:txEl>
                                              <p:pRg st="11" end="1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0">
                                            <p:txEl>
                                              <p:pRg st="11" end="11"/>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0">
                                            <p:txEl>
                                              <p:pRg st="12" end="12"/>
                                            </p:txEl>
                                          </p:spTgt>
                                        </p:tgtEl>
                                        <p:attrNameLst>
                                          <p:attrName>style.visibility</p:attrName>
                                        </p:attrNameLst>
                                      </p:cBhvr>
                                      <p:to>
                                        <p:strVal val="visible"/>
                                      </p:to>
                                    </p:set>
                                    <p:anim calcmode="lin" valueType="num">
                                      <p:cBhvr additive="base">
                                        <p:cTn id="43" dur="500" fill="hold"/>
                                        <p:tgtEl>
                                          <p:spTgt spid="10">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E94DDA-DA58-7C40-CFD5-063B8B326838}"/>
              </a:ext>
            </a:extLst>
          </p:cNvPr>
          <p:cNvPicPr>
            <a:picLocks noChangeAspect="1"/>
          </p:cNvPicPr>
          <p:nvPr/>
        </p:nvPicPr>
        <p:blipFill>
          <a:blip r:embed="rId3"/>
          <a:stretch>
            <a:fillRect/>
          </a:stretch>
        </p:blipFill>
        <p:spPr>
          <a:xfrm>
            <a:off x="-1500371" y="-447503"/>
            <a:ext cx="13537698" cy="8903535"/>
          </a:xfrm>
          <a:prstGeom prst="rect">
            <a:avLst/>
          </a:prstGeom>
        </p:spPr>
      </p:pic>
      <p:sp>
        <p:nvSpPr>
          <p:cNvPr id="2" name="Rectangle 1">
            <a:extLst>
              <a:ext uri="{FF2B5EF4-FFF2-40B4-BE49-F238E27FC236}">
                <a16:creationId xmlns:a16="http://schemas.microsoft.com/office/drawing/2014/main" id="{05E2BBA7-D2C4-9BBE-051E-DAE5DF10AA91}"/>
              </a:ext>
            </a:extLst>
          </p:cNvPr>
          <p:cNvSpPr/>
          <p:nvPr/>
        </p:nvSpPr>
        <p:spPr>
          <a:xfrm>
            <a:off x="2350956" y="0"/>
            <a:ext cx="9841044" cy="6858000"/>
          </a:xfrm>
          <a:prstGeom prst="rect">
            <a:avLst/>
          </a:prstGeom>
          <a:solidFill>
            <a:srgbClr val="012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a:solidFill>
                  <a:srgbClr val="FFFFFF"/>
                </a:solidFill>
                <a:latin typeface="Cambria" panose="02040503050406030204" pitchFamily="18" charset="0"/>
                <a:ea typeface="Cambria" panose="02040503050406030204" pitchFamily="18" charset="0"/>
              </a:rPr>
              <a:t>Purchasing Training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a:solidFill>
                  <a:srgbClr val="FFFFFF"/>
                </a:solidFill>
                <a:latin typeface="Cambria" panose="02040503050406030204" pitchFamily="18" charset="0"/>
                <a:ea typeface="Cambria" panose="02040503050406030204" pitchFamily="18" charset="0"/>
              </a:rPr>
              <a:t> April 2025</a:t>
            </a:r>
            <a:endParaRPr kumimoji="0" lang="en-US"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026" name="Picture 2" descr="Logo&#10;&#10;Description automatically generated">
            <a:extLst>
              <a:ext uri="{FF2B5EF4-FFF2-40B4-BE49-F238E27FC236}">
                <a16:creationId xmlns:a16="http://schemas.microsoft.com/office/drawing/2014/main" id="{AE70E1D7-9DDF-9AB9-C570-F68D2129B1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9819" y="5427586"/>
            <a:ext cx="1619961" cy="907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235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1B3997-9B47-4D6E-9732-3A2685AC2546}"/>
              </a:ext>
            </a:extLst>
          </p:cNvPr>
          <p:cNvSpPr/>
          <p:nvPr/>
        </p:nvSpPr>
        <p:spPr>
          <a:xfrm>
            <a:off x="2431577" y="0"/>
            <a:ext cx="9760423" cy="6858000"/>
          </a:xfrm>
          <a:prstGeom prst="rect">
            <a:avLst/>
          </a:prstGeom>
          <a:solidFill>
            <a:srgbClr val="012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picture containing sky, outdoor, cloud, building&#10;&#10;Description automatically generated">
            <a:extLst>
              <a:ext uri="{FF2B5EF4-FFF2-40B4-BE49-F238E27FC236}">
                <a16:creationId xmlns:a16="http://schemas.microsoft.com/office/drawing/2014/main" id="{7A6105F5-455A-9287-FA03-34041211D204}"/>
              </a:ext>
            </a:extLst>
          </p:cNvPr>
          <p:cNvPicPr>
            <a:picLocks noChangeAspect="1"/>
          </p:cNvPicPr>
          <p:nvPr/>
        </p:nvPicPr>
        <p:blipFill rotWithShape="1">
          <a:blip r:embed="rId3">
            <a:extLst>
              <a:ext uri="{28A0092B-C50C-407E-A947-70E740481C1C}">
                <a14:useLocalDpi xmlns:a14="http://schemas.microsoft.com/office/drawing/2010/main" val="0"/>
              </a:ext>
            </a:extLst>
          </a:blip>
          <a:srcRect r="82864" b="12679"/>
          <a:stretch/>
        </p:blipFill>
        <p:spPr>
          <a:xfrm>
            <a:off x="-788696" y="-3237154"/>
            <a:ext cx="3244336" cy="10095154"/>
          </a:xfrm>
          <a:prstGeom prst="rect">
            <a:avLst/>
          </a:prstGeom>
        </p:spPr>
      </p:pic>
      <p:sp>
        <p:nvSpPr>
          <p:cNvPr id="7" name="Rectangle 6">
            <a:extLst>
              <a:ext uri="{FF2B5EF4-FFF2-40B4-BE49-F238E27FC236}">
                <a16:creationId xmlns:a16="http://schemas.microsoft.com/office/drawing/2014/main" id="{2CE3C959-49EA-47FF-9F2C-3FB3FB2204D5}"/>
              </a:ext>
            </a:extLst>
          </p:cNvPr>
          <p:cNvSpPr/>
          <p:nvPr/>
        </p:nvSpPr>
        <p:spPr>
          <a:xfrm>
            <a:off x="2679636" y="-138199"/>
            <a:ext cx="9740963" cy="1466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5"/>
          <p:cNvSpPr txBox="1"/>
          <p:nvPr/>
        </p:nvSpPr>
        <p:spPr>
          <a:xfrm>
            <a:off x="2676626" y="434844"/>
            <a:ext cx="9740963" cy="738664"/>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286" normalizeH="0" baseline="0" noProof="0">
                <a:ln>
                  <a:noFill/>
                </a:ln>
                <a:solidFill>
                  <a:prstClr val="white"/>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Purchasing Thresholds</a:t>
            </a:r>
          </a:p>
        </p:txBody>
      </p:sp>
      <p:graphicFrame>
        <p:nvGraphicFramePr>
          <p:cNvPr id="2" name="Table 11">
            <a:extLst>
              <a:ext uri="{FF2B5EF4-FFF2-40B4-BE49-F238E27FC236}">
                <a16:creationId xmlns:a16="http://schemas.microsoft.com/office/drawing/2014/main" id="{9178883E-6373-04DA-BE45-47E97176E5EA}"/>
              </a:ext>
            </a:extLst>
          </p:cNvPr>
          <p:cNvGraphicFramePr>
            <a:graphicFrameLocks noGrp="1"/>
          </p:cNvGraphicFramePr>
          <p:nvPr>
            <p:extLst>
              <p:ext uri="{D42A27DB-BD31-4B8C-83A1-F6EECF244321}">
                <p14:modId xmlns:p14="http://schemas.microsoft.com/office/powerpoint/2010/main" val="3740029522"/>
              </p:ext>
            </p:extLst>
          </p:nvPr>
        </p:nvGraphicFramePr>
        <p:xfrm>
          <a:off x="2456029" y="1790054"/>
          <a:ext cx="9722323" cy="459969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3843224240"/>
                    </a:ext>
                  </a:extLst>
                </a:gridCol>
                <a:gridCol w="9514043">
                  <a:extLst>
                    <a:ext uri="{9D8B030D-6E8A-4147-A177-3AD203B41FA5}">
                      <a16:colId xmlns:a16="http://schemas.microsoft.com/office/drawing/2014/main" val="2600770514"/>
                    </a:ext>
                  </a:extLst>
                </a:gridCol>
              </a:tblGrid>
              <a:tr h="627314">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lang="en-US" sz="3200">
                        <a:solidFill>
                          <a:srgbClr val="012460"/>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77000"/>
                      </a:schemeClr>
                    </a:solidFill>
                  </a:tcPr>
                </a:tc>
                <a:tc>
                  <a:txBody>
                    <a:bodyPr/>
                    <a:lstStyle/>
                    <a:p>
                      <a:r>
                        <a:rPr lang="en-US" sz="1600" b="1" kern="1200">
                          <a:solidFill>
                            <a:schemeClr val="tx1"/>
                          </a:solidFill>
                          <a:effectLst/>
                          <a:latin typeface="Cambria" panose="02040503050406030204" pitchFamily="18" charset="0"/>
                          <a:ea typeface="Cambria" panose="02040503050406030204" pitchFamily="18" charset="0"/>
                          <a:cs typeface="+mn-cs"/>
                        </a:rPr>
                        <a:t>Under $25,000</a:t>
                      </a:r>
                      <a:endParaRPr lang="en-US" sz="1600" kern="1200">
                        <a:solidFill>
                          <a:schemeClr val="tx1"/>
                        </a:solidFill>
                        <a:effectLst/>
                        <a:latin typeface="Cambria" panose="02040503050406030204" pitchFamily="18" charset="0"/>
                        <a:ea typeface="Cambria" panose="02040503050406030204" pitchFamily="18" charset="0"/>
                        <a:cs typeface="+mn-cs"/>
                      </a:endParaRPr>
                    </a:p>
                    <a:p>
                      <a:pPr lvl="3"/>
                      <a:r>
                        <a:rPr lang="en-US" sz="1600" kern="1200">
                          <a:solidFill>
                            <a:schemeClr val="tx1"/>
                          </a:solidFill>
                          <a:effectLst/>
                          <a:latin typeface="Cambria" panose="02040503050406030204" pitchFamily="18" charset="0"/>
                          <a:ea typeface="Cambria" panose="02040503050406030204" pitchFamily="18" charset="0"/>
                          <a:cs typeface="+mn-cs"/>
                        </a:rPr>
                        <a:t>Competitive bidding or negotiation </a:t>
                      </a:r>
                      <a:r>
                        <a:rPr lang="en-US" sz="1600" u="sng" kern="1200">
                          <a:solidFill>
                            <a:schemeClr val="tx1"/>
                          </a:solidFill>
                          <a:effectLst/>
                          <a:latin typeface="Cambria" panose="02040503050406030204" pitchFamily="18" charset="0"/>
                          <a:ea typeface="Cambria" panose="02040503050406030204" pitchFamily="18" charset="0"/>
                          <a:cs typeface="+mn-cs"/>
                        </a:rPr>
                        <a:t>is not required </a:t>
                      </a:r>
                      <a:r>
                        <a:rPr lang="en-US" sz="1600" kern="1200">
                          <a:solidFill>
                            <a:schemeClr val="tx1"/>
                          </a:solidFill>
                          <a:effectLst/>
                          <a:latin typeface="Cambria" panose="02040503050406030204" pitchFamily="18" charset="0"/>
                          <a:ea typeface="Cambria" panose="02040503050406030204" pitchFamily="18" charset="0"/>
                          <a:cs typeface="+mn-cs"/>
                        </a:rPr>
                        <a:t>in the case of minor purchases of twenty  five  thousand dollars ($25,000) or less, excluding shipping and handling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77000"/>
                      </a:schemeClr>
                    </a:solidFill>
                  </a:tcPr>
                </a:tc>
                <a:extLst>
                  <a:ext uri="{0D108BD9-81ED-4DB2-BD59-A6C34878D82A}">
                    <a16:rowId xmlns:a16="http://schemas.microsoft.com/office/drawing/2014/main" val="3757580427"/>
                  </a:ext>
                </a:extLst>
              </a:tr>
              <a:tr h="151770">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lang="en-US" sz="800">
                        <a:solidFill>
                          <a:srgbClr val="012460"/>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lang="en-US" sz="1000">
                        <a:solidFill>
                          <a:srgbClr val="012460"/>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5831679"/>
                  </a:ext>
                </a:extLst>
              </a:tr>
              <a:tr h="627314">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lang="en-US" sz="3200">
                        <a:solidFill>
                          <a:srgbClr val="012460"/>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77000"/>
                      </a:schemeClr>
                    </a:solidFill>
                  </a:tcPr>
                </a:tc>
                <a:tc>
                  <a:txBody>
                    <a:bodyPr/>
                    <a:lstStyle/>
                    <a:p>
                      <a:r>
                        <a:rPr lang="en-US" sz="1600" b="1" kern="1200">
                          <a:solidFill>
                            <a:schemeClr val="tx1"/>
                          </a:solidFill>
                          <a:effectLst/>
                          <a:latin typeface="Cambria" panose="02040503050406030204" pitchFamily="18" charset="0"/>
                          <a:ea typeface="Cambria" panose="02040503050406030204" pitchFamily="18" charset="0"/>
                          <a:cs typeface="+mn-cs"/>
                        </a:rPr>
                        <a:t>$25,000 - $100,000</a:t>
                      </a:r>
                      <a:endParaRPr lang="en-US" sz="1600" kern="1200">
                        <a:solidFill>
                          <a:schemeClr val="tx1"/>
                        </a:solidFill>
                        <a:effectLst/>
                        <a:latin typeface="Cambria" panose="02040503050406030204" pitchFamily="18" charset="0"/>
                        <a:ea typeface="Cambria" panose="02040503050406030204" pitchFamily="18" charset="0"/>
                        <a:cs typeface="+mn-cs"/>
                      </a:endParaRPr>
                    </a:p>
                    <a:p>
                      <a:pPr lvl="3"/>
                      <a:r>
                        <a:rPr lang="en-US" sz="1600" kern="1200">
                          <a:solidFill>
                            <a:schemeClr val="tx1"/>
                          </a:solidFill>
                          <a:effectLst/>
                          <a:latin typeface="Cambria" panose="02040503050406030204" pitchFamily="18" charset="0"/>
                          <a:ea typeface="Cambria" panose="02040503050406030204" pitchFamily="18" charset="0"/>
                          <a:cs typeface="+mn-cs"/>
                        </a:rPr>
                        <a:t>All purchases greater than $25,000 but less than or equal to $100,000 shall be made in the open market and, when possible, be based on </a:t>
                      </a:r>
                      <a:r>
                        <a:rPr lang="en-US" sz="1600" u="sng" kern="1200">
                          <a:solidFill>
                            <a:schemeClr val="tx1"/>
                          </a:solidFill>
                          <a:effectLst/>
                          <a:latin typeface="Cambria" panose="02040503050406030204" pitchFamily="18" charset="0"/>
                          <a:ea typeface="Cambria" panose="02040503050406030204" pitchFamily="18" charset="0"/>
                          <a:cs typeface="+mn-cs"/>
                        </a:rPr>
                        <a:t>at least three written </a:t>
                      </a:r>
                      <a:r>
                        <a:rPr lang="en-US" sz="1600" kern="1200">
                          <a:solidFill>
                            <a:schemeClr val="tx1"/>
                          </a:solidFill>
                          <a:effectLst/>
                          <a:latin typeface="Cambria" panose="02040503050406030204" pitchFamily="18" charset="0"/>
                          <a:ea typeface="Cambria" panose="02040503050406030204" pitchFamily="18" charset="0"/>
                          <a:cs typeface="+mn-cs"/>
                        </a:rPr>
                        <a:t>quotations or bids from responsible and qualified sources of supply.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77000"/>
                      </a:schemeClr>
                    </a:solidFill>
                  </a:tcPr>
                </a:tc>
                <a:extLst>
                  <a:ext uri="{0D108BD9-81ED-4DB2-BD59-A6C34878D82A}">
                    <a16:rowId xmlns:a16="http://schemas.microsoft.com/office/drawing/2014/main" val="2704072674"/>
                  </a:ext>
                </a:extLst>
              </a:tr>
              <a:tr h="151770">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lang="en-US" sz="800">
                        <a:solidFill>
                          <a:srgbClr val="012460"/>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lang="en-US" sz="1000">
                        <a:solidFill>
                          <a:srgbClr val="012460"/>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35040566"/>
                  </a:ext>
                </a:extLst>
              </a:tr>
              <a:tr h="627314">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lang="en-US" sz="1800">
                        <a:solidFill>
                          <a:srgbClr val="012460"/>
                        </a:solidFill>
                        <a:latin typeface="Cambria" panose="02040503050406030204" pitchFamily="18" charset="0"/>
                        <a:ea typeface="Cambria" panose="02040503050406030204" pitchFamily="18" charset="0"/>
                        <a:cs typeface="Open Sans" panose="020B0606030504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77000"/>
                      </a:schemeClr>
                    </a:solidFill>
                  </a:tcPr>
                </a:tc>
                <a:tc>
                  <a:txBody>
                    <a:bodyPr/>
                    <a:lstStyle/>
                    <a:p>
                      <a:r>
                        <a:rPr lang="en-US" sz="1800" kern="1200">
                          <a:solidFill>
                            <a:schemeClr val="tx1"/>
                          </a:solidFill>
                          <a:effectLst/>
                          <a:latin typeface="Cambria" panose="02040503050406030204" pitchFamily="18" charset="0"/>
                          <a:ea typeface="Cambria" panose="02040503050406030204" pitchFamily="18" charset="0"/>
                          <a:cs typeface="+mn-cs"/>
                        </a:rPr>
                        <a:t> </a:t>
                      </a:r>
                      <a:r>
                        <a:rPr lang="en-US" sz="1800" b="1" kern="1200">
                          <a:solidFill>
                            <a:schemeClr val="tx1"/>
                          </a:solidFill>
                          <a:effectLst/>
                          <a:latin typeface="Cambria" panose="02040503050406030204" pitchFamily="18" charset="0"/>
                          <a:ea typeface="Cambria" panose="02040503050406030204" pitchFamily="18" charset="0"/>
                          <a:cs typeface="+mn-cs"/>
                        </a:rPr>
                        <a:t>Over $100,000</a:t>
                      </a:r>
                      <a:endParaRPr lang="en-US" sz="1800" kern="1200">
                        <a:solidFill>
                          <a:schemeClr val="tx1"/>
                        </a:solidFill>
                        <a:effectLst/>
                        <a:latin typeface="Cambria" panose="02040503050406030204" pitchFamily="18" charset="0"/>
                        <a:ea typeface="Cambria" panose="02040503050406030204" pitchFamily="18" charset="0"/>
                        <a:cs typeface="+mn-cs"/>
                      </a:endParaRPr>
                    </a:p>
                    <a:p>
                      <a:pPr lvl="3"/>
                      <a:r>
                        <a:rPr lang="en-US" sz="1800" kern="1200">
                          <a:solidFill>
                            <a:schemeClr val="tx1"/>
                          </a:solidFill>
                          <a:effectLst/>
                          <a:latin typeface="Cambria" panose="02040503050406030204" pitchFamily="18" charset="0"/>
                          <a:ea typeface="Cambria" panose="02040503050406030204" pitchFamily="18" charset="0"/>
                          <a:cs typeface="+mn-cs"/>
                        </a:rPr>
                        <a:t>Purchases that exceed $100,000 must be based, </a:t>
                      </a:r>
                      <a:r>
                        <a:rPr lang="en-US" sz="1800" u="sng" kern="1200">
                          <a:solidFill>
                            <a:schemeClr val="tx1"/>
                          </a:solidFill>
                          <a:effectLst/>
                          <a:latin typeface="Cambria" panose="02040503050406030204" pitchFamily="18" charset="0"/>
                          <a:ea typeface="Cambria" panose="02040503050406030204" pitchFamily="18" charset="0"/>
                          <a:cs typeface="+mn-cs"/>
                        </a:rPr>
                        <a:t>on competitive bids or proposals obtained via a sealed bid process</a:t>
                      </a:r>
                      <a:r>
                        <a:rPr lang="en-US" sz="1800" kern="1200">
                          <a:solidFill>
                            <a:schemeClr val="tx1"/>
                          </a:solidFill>
                          <a:effectLst/>
                          <a:latin typeface="Cambria" panose="02040503050406030204" pitchFamily="18" charset="0"/>
                          <a:ea typeface="Cambria" panose="02040503050406030204" pitchFamily="18" charset="0"/>
                          <a:cs typeface="+mn-cs"/>
                        </a:rPr>
                        <a:t>, </a:t>
                      </a:r>
                    </a:p>
                    <a:p>
                      <a:pPr marL="0" marR="0" lvl="0" indent="0" algn="l" defTabSz="609630" rtl="0" eaLnBrk="1" fontAlgn="auto" latinLnBrk="0" hangingPunct="1">
                        <a:lnSpc>
                          <a:spcPct val="100000"/>
                        </a:lnSpc>
                        <a:spcBef>
                          <a:spcPts val="0"/>
                        </a:spcBef>
                        <a:spcAft>
                          <a:spcPts val="0"/>
                        </a:spcAft>
                        <a:buClrTx/>
                        <a:buSzTx/>
                        <a:buFontTx/>
                        <a:buNone/>
                        <a:tabLst/>
                        <a:defRPr/>
                      </a:pPr>
                      <a:endParaRPr lang="en-US" sz="1800">
                        <a:solidFill>
                          <a:srgbClr val="012460"/>
                        </a:solidFill>
                        <a:latin typeface="Cambria" panose="02040503050406030204" pitchFamily="18" charset="0"/>
                        <a:ea typeface="Cambria" panose="02040503050406030204" pitchFamily="18" charset="0"/>
                        <a:cs typeface="Open Sans" panose="020B0606030504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77000"/>
                      </a:schemeClr>
                    </a:solidFill>
                  </a:tcPr>
                </a:tc>
                <a:extLst>
                  <a:ext uri="{0D108BD9-81ED-4DB2-BD59-A6C34878D82A}">
                    <a16:rowId xmlns:a16="http://schemas.microsoft.com/office/drawing/2014/main" val="4233065086"/>
                  </a:ext>
                </a:extLst>
              </a:tr>
              <a:tr h="151770">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lang="en-US" sz="1800">
                        <a:solidFill>
                          <a:srgbClr val="012460"/>
                        </a:solidFill>
                        <a:latin typeface="Cambria" panose="02040503050406030204" pitchFamily="18" charset="0"/>
                        <a:ea typeface="Cambria" panose="02040503050406030204" pitchFamily="18" charset="0"/>
                        <a:cs typeface="Open Sans" panose="020B0606030504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lang="en-US" sz="1800">
                        <a:solidFill>
                          <a:srgbClr val="012460"/>
                        </a:solidFill>
                        <a:latin typeface="Cambria" panose="02040503050406030204" pitchFamily="18" charset="0"/>
                        <a:ea typeface="Cambria" panose="02040503050406030204" pitchFamily="18" charset="0"/>
                        <a:cs typeface="Open Sans" panose="020B0606030504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72560436"/>
                  </a:ext>
                </a:extLst>
              </a:tr>
              <a:tr h="667770">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lang="en-US" sz="1800">
                        <a:solidFill>
                          <a:srgbClr val="012460"/>
                        </a:solidFill>
                        <a:latin typeface="Cambria" panose="02040503050406030204" pitchFamily="18" charset="0"/>
                        <a:ea typeface="Cambria" panose="02040503050406030204" pitchFamily="18" charset="0"/>
                        <a:cs typeface="Open Sans" panose="020B0606030504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77000"/>
                      </a:schemeClr>
                    </a:solidFill>
                  </a:tcPr>
                </a:tc>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1800">
                          <a:solidFill>
                            <a:schemeClr val="tx1"/>
                          </a:solidFill>
                          <a:latin typeface="Cambria" panose="02040503050406030204" pitchFamily="18" charset="0"/>
                          <a:ea typeface="Cambria" panose="02040503050406030204" pitchFamily="18" charset="0"/>
                          <a:cs typeface="Open Sans" panose="020B0606030504020204" pitchFamily="34" charset="0"/>
                        </a:rPr>
                        <a:t>State and Cooperative Contracts </a:t>
                      </a:r>
                    </a:p>
                    <a:p>
                      <a:pPr marL="0" marR="0" lvl="0" indent="0" algn="l" defTabSz="609630" rtl="0" eaLnBrk="1" fontAlgn="auto" latinLnBrk="0" hangingPunct="1">
                        <a:lnSpc>
                          <a:spcPct val="100000"/>
                        </a:lnSpc>
                        <a:spcBef>
                          <a:spcPts val="0"/>
                        </a:spcBef>
                        <a:spcAft>
                          <a:spcPts val="0"/>
                        </a:spcAft>
                        <a:buClrTx/>
                        <a:buSzTx/>
                        <a:buFontTx/>
                        <a:buNone/>
                        <a:tabLst/>
                        <a:defRPr/>
                      </a:pPr>
                      <a:r>
                        <a:rPr lang="en-US" sz="1800">
                          <a:solidFill>
                            <a:schemeClr val="tx1"/>
                          </a:solidFill>
                          <a:latin typeface="Cambria" panose="02040503050406030204" pitchFamily="18" charset="0"/>
                          <a:ea typeface="Cambria" panose="02040503050406030204" pitchFamily="18" charset="0"/>
                          <a:cs typeface="Open Sans" panose="020B0606030504020204" pitchFamily="34" charset="0"/>
                        </a:rPr>
                        <a:t>When sourcing from a state or cooperative contract you will still need the requisite quotes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77000"/>
                      </a:schemeClr>
                    </a:solidFill>
                  </a:tcPr>
                </a:tc>
                <a:extLst>
                  <a:ext uri="{0D108BD9-81ED-4DB2-BD59-A6C34878D82A}">
                    <a16:rowId xmlns:a16="http://schemas.microsoft.com/office/drawing/2014/main" val="3382247842"/>
                  </a:ext>
                </a:extLst>
              </a:tr>
            </a:tbl>
          </a:graphicData>
        </a:graphic>
      </p:graphicFrame>
    </p:spTree>
    <p:extLst>
      <p:ext uri="{BB962C8B-B14F-4D97-AF65-F5344CB8AC3E}">
        <p14:creationId xmlns:p14="http://schemas.microsoft.com/office/powerpoint/2010/main" val="1535939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B1735"/>
        </a:solidFill>
        <a:effectLst/>
      </p:bgPr>
    </p:bg>
    <p:spTree>
      <p:nvGrpSpPr>
        <p:cNvPr id="1" name=""/>
        <p:cNvGrpSpPr/>
        <p:nvPr/>
      </p:nvGrpSpPr>
      <p:grpSpPr>
        <a:xfrm>
          <a:off x="0" y="0"/>
          <a:ext cx="0" cy="0"/>
          <a:chOff x="0" y="0"/>
          <a:chExt cx="0" cy="0"/>
        </a:xfrm>
      </p:grpSpPr>
      <p:pic>
        <p:nvPicPr>
          <p:cNvPr id="6" name="Picture 5" descr="A tall building with a clock tower&#10;&#10;Description automatically generated with low confidence">
            <a:extLst>
              <a:ext uri="{FF2B5EF4-FFF2-40B4-BE49-F238E27FC236}">
                <a16:creationId xmlns:a16="http://schemas.microsoft.com/office/drawing/2014/main" id="{D32CB17B-0FF6-4489-AB85-DB1549D3F7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3038" y="-961523"/>
            <a:ext cx="16338076" cy="9794676"/>
          </a:xfrm>
          <a:prstGeom prst="rect">
            <a:avLst/>
          </a:prstGeom>
        </p:spPr>
      </p:pic>
      <p:sp>
        <p:nvSpPr>
          <p:cNvPr id="7" name="Rectangle 6">
            <a:extLst>
              <a:ext uri="{FF2B5EF4-FFF2-40B4-BE49-F238E27FC236}">
                <a16:creationId xmlns:a16="http://schemas.microsoft.com/office/drawing/2014/main" id="{2CE3C959-49EA-47FF-9F2C-3FB3FB2204D5}"/>
              </a:ext>
            </a:extLst>
          </p:cNvPr>
          <p:cNvSpPr/>
          <p:nvPr/>
        </p:nvSpPr>
        <p:spPr>
          <a:xfrm>
            <a:off x="2863186" y="5053263"/>
            <a:ext cx="9366913" cy="1227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8EDD13C3-9FB6-950D-8194-CD493ADFED22}"/>
              </a:ext>
            </a:extLst>
          </p:cNvPr>
          <p:cNvSpPr txBox="1"/>
          <p:nvPr/>
        </p:nvSpPr>
        <p:spPr>
          <a:xfrm>
            <a:off x="5690795" y="2587245"/>
            <a:ext cx="5841402" cy="830997"/>
          </a:xfrm>
          <a:prstGeom prst="rect">
            <a:avLst/>
          </a:prstGeom>
          <a:gradFill>
            <a:gsLst>
              <a:gs pos="0">
                <a:schemeClr val="tx2">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sz="4800" b="1">
                <a:solidFill>
                  <a:schemeClr val="tx2"/>
                </a:solidFill>
                <a:hlinkClick r:id="rId4">
                  <a:extLst>
                    <a:ext uri="{A12FA001-AC4F-418D-AE19-62706E023703}">
                      <ahyp:hlinkClr xmlns:ahyp="http://schemas.microsoft.com/office/drawing/2018/hyperlinkcolor" val="tx"/>
                    </a:ext>
                  </a:extLst>
                </a:hlinkClick>
              </a:rPr>
              <a:t>Purchasing Web Site </a:t>
            </a:r>
            <a:endParaRPr lang="en-US" sz="4800" b="1">
              <a:solidFill>
                <a:schemeClr val="tx2"/>
              </a:solidFill>
            </a:endParaRPr>
          </a:p>
        </p:txBody>
      </p:sp>
    </p:spTree>
    <p:extLst>
      <p:ext uri="{BB962C8B-B14F-4D97-AF65-F5344CB8AC3E}">
        <p14:creationId xmlns:p14="http://schemas.microsoft.com/office/powerpoint/2010/main" val="3300231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all building with a clock tower&#10;&#10;Description automatically generated with low confidence">
            <a:extLst>
              <a:ext uri="{FF2B5EF4-FFF2-40B4-BE49-F238E27FC236}">
                <a16:creationId xmlns:a16="http://schemas.microsoft.com/office/drawing/2014/main" id="{F3DD6849-5615-866D-A9A7-0852F4AFF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0110" y="-1530230"/>
            <a:ext cx="16821730" cy="10096360"/>
          </a:xfrm>
          <a:prstGeom prst="rect">
            <a:avLst/>
          </a:prstGeom>
        </p:spPr>
      </p:pic>
      <p:sp>
        <p:nvSpPr>
          <p:cNvPr id="15" name="Rectangle 14">
            <a:extLst>
              <a:ext uri="{FF2B5EF4-FFF2-40B4-BE49-F238E27FC236}">
                <a16:creationId xmlns:a16="http://schemas.microsoft.com/office/drawing/2014/main" id="{79E29523-B854-5604-4889-1613762CB351}"/>
              </a:ext>
            </a:extLst>
          </p:cNvPr>
          <p:cNvSpPr/>
          <p:nvPr/>
        </p:nvSpPr>
        <p:spPr>
          <a:xfrm>
            <a:off x="5232035" y="0"/>
            <a:ext cx="6596301" cy="7008607"/>
          </a:xfrm>
          <a:prstGeom prst="rect">
            <a:avLst/>
          </a:prstGeom>
          <a:solidFill>
            <a:srgbClr val="01246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0195AD81-BFEF-8FB0-25D1-D6EF0935F145}"/>
              </a:ext>
            </a:extLst>
          </p:cNvPr>
          <p:cNvGrpSpPr/>
          <p:nvPr/>
        </p:nvGrpSpPr>
        <p:grpSpPr>
          <a:xfrm>
            <a:off x="5526263" y="4994043"/>
            <a:ext cx="5098837" cy="1323155"/>
            <a:chOff x="2894844" y="1747001"/>
            <a:chExt cx="5681086" cy="1292646"/>
          </a:xfrm>
          <a:solidFill>
            <a:schemeClr val="accent2">
              <a:lumMod val="40000"/>
              <a:lumOff val="60000"/>
            </a:schemeClr>
          </a:solidFill>
        </p:grpSpPr>
        <p:sp>
          <p:nvSpPr>
            <p:cNvPr id="16" name="Rectangle 15">
              <a:extLst>
                <a:ext uri="{FF2B5EF4-FFF2-40B4-BE49-F238E27FC236}">
                  <a16:creationId xmlns:a16="http://schemas.microsoft.com/office/drawing/2014/main" id="{D3AD1B29-E7E3-0DE8-7E1F-19C20B0ECF78}"/>
                </a:ext>
              </a:extLst>
            </p:cNvPr>
            <p:cNvSpPr/>
            <p:nvPr/>
          </p:nvSpPr>
          <p:spPr>
            <a:xfrm>
              <a:off x="2894844" y="1747001"/>
              <a:ext cx="5681086" cy="12926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17" name="TextBox 5">
              <a:extLst>
                <a:ext uri="{FF2B5EF4-FFF2-40B4-BE49-F238E27FC236}">
                  <a16:creationId xmlns:a16="http://schemas.microsoft.com/office/drawing/2014/main" id="{40FEC2DF-7BAF-D41D-881A-A3F74894B5A8}"/>
                </a:ext>
              </a:extLst>
            </p:cNvPr>
            <p:cNvSpPr txBox="1"/>
            <p:nvPr/>
          </p:nvSpPr>
          <p:spPr>
            <a:xfrm>
              <a:off x="3270310" y="1993291"/>
              <a:ext cx="5301323" cy="493554"/>
            </a:xfrm>
            <a:prstGeom prst="rect">
              <a:avLst/>
            </a:prstGeom>
            <a:grpFill/>
          </p:spPr>
          <p:txBody>
            <a:bodyPr wrap="square" lIns="0" tIns="0" rIns="0" bIns="0" rtlCol="0" anchor="t">
              <a:spAutoFit/>
            </a:bodyPr>
            <a:lstStyle/>
            <a:p>
              <a:pPr marL="0" marR="0" lvl="0" indent="0" algn="l" defTabSz="609630" rtl="0" eaLnBrk="1" fontAlgn="auto" latinLnBrk="0" hangingPunct="1">
                <a:lnSpc>
                  <a:spcPts val="3600"/>
                </a:lnSpc>
                <a:spcBef>
                  <a:spcPts val="0"/>
                </a:spcBef>
                <a:spcAft>
                  <a:spcPts val="0"/>
                </a:spcAft>
                <a:buClrTx/>
                <a:buSzTx/>
                <a:buFontTx/>
                <a:buNone/>
                <a:tabLst/>
                <a:defRPr/>
              </a:pPr>
              <a:endParaRPr kumimoji="0" lang="en-US" sz="4800" b="0" i="0" u="none" strike="noStrike" kern="1200" cap="none" spc="286" normalizeH="0" baseline="0" noProof="0">
                <a:ln>
                  <a:noFill/>
                </a:ln>
                <a:solidFill>
                  <a:srgbClr val="01246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8" name="Group 17">
            <a:extLst>
              <a:ext uri="{FF2B5EF4-FFF2-40B4-BE49-F238E27FC236}">
                <a16:creationId xmlns:a16="http://schemas.microsoft.com/office/drawing/2014/main" id="{8EF105CF-C400-9C3F-D8B4-197820D82AE8}"/>
              </a:ext>
            </a:extLst>
          </p:cNvPr>
          <p:cNvGrpSpPr/>
          <p:nvPr/>
        </p:nvGrpSpPr>
        <p:grpSpPr>
          <a:xfrm>
            <a:off x="5526263" y="3525476"/>
            <a:ext cx="4382075" cy="1220751"/>
            <a:chOff x="2894844" y="1920843"/>
            <a:chExt cx="9411120" cy="890671"/>
          </a:xfrm>
          <a:solidFill>
            <a:schemeClr val="accent3">
              <a:lumMod val="60000"/>
              <a:lumOff val="40000"/>
            </a:schemeClr>
          </a:solidFill>
        </p:grpSpPr>
        <p:sp>
          <p:nvSpPr>
            <p:cNvPr id="19" name="Rectangle 18">
              <a:extLst>
                <a:ext uri="{FF2B5EF4-FFF2-40B4-BE49-F238E27FC236}">
                  <a16:creationId xmlns:a16="http://schemas.microsoft.com/office/drawing/2014/main" id="{8143BB0E-D8EB-3968-E508-1ECB6FD75E9B}"/>
                </a:ext>
              </a:extLst>
            </p:cNvPr>
            <p:cNvSpPr/>
            <p:nvPr/>
          </p:nvSpPr>
          <p:spPr>
            <a:xfrm>
              <a:off x="2894844" y="1920843"/>
              <a:ext cx="9366913" cy="8906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20" name="TextBox 5">
              <a:extLst>
                <a:ext uri="{FF2B5EF4-FFF2-40B4-BE49-F238E27FC236}">
                  <a16:creationId xmlns:a16="http://schemas.microsoft.com/office/drawing/2014/main" id="{E164F450-B714-1247-666D-FDE3A0B70260}"/>
                </a:ext>
              </a:extLst>
            </p:cNvPr>
            <p:cNvSpPr txBox="1"/>
            <p:nvPr/>
          </p:nvSpPr>
          <p:spPr>
            <a:xfrm>
              <a:off x="3270309" y="2239704"/>
              <a:ext cx="9035655" cy="504809"/>
            </a:xfrm>
            <a:prstGeom prst="rect">
              <a:avLst/>
            </a:prstGeom>
            <a:grpFill/>
          </p:spPr>
          <p:txBody>
            <a:bodyPr wrap="square" lIns="0" tIns="0" rIns="0" bIns="0" rtlCol="0" anchor="t">
              <a:spAutoFit/>
            </a:bodyPr>
            <a:lstStyle/>
            <a:p>
              <a:pPr marL="0" marR="0" lvl="0" indent="0" algn="l" defTabSz="609630" rtl="0" eaLnBrk="1" fontAlgn="auto" latinLnBrk="0" hangingPunct="1">
                <a:lnSpc>
                  <a:spcPts val="3600"/>
                </a:lnSpc>
                <a:spcBef>
                  <a:spcPts val="0"/>
                </a:spcBef>
                <a:spcAft>
                  <a:spcPts val="0"/>
                </a:spcAft>
                <a:buClrTx/>
                <a:buSzTx/>
                <a:buFontTx/>
                <a:buNone/>
                <a:tabLst/>
                <a:defRPr/>
              </a:pPr>
              <a:endParaRPr kumimoji="0" lang="en-US" sz="4400" b="1" i="0" u="none" strike="noStrike" kern="1200" cap="none" spc="286" normalizeH="0" baseline="0" noProof="0">
                <a:ln>
                  <a:noFill/>
                </a:ln>
                <a:solidFill>
                  <a:srgbClr val="012460"/>
                </a:solidFill>
                <a:effectLst/>
                <a:uLnTx/>
                <a:uFillTx/>
                <a:latin typeface="Open Sans Bold" panose="020B0806030504020204"/>
                <a:ea typeface="Open Sans Bold" panose="020B0806030504020204" pitchFamily="34" charset="0"/>
                <a:cs typeface="Open Sans Bold" panose="020B0806030504020204" pitchFamily="34" charset="0"/>
              </a:endParaRPr>
            </a:p>
          </p:txBody>
        </p:sp>
      </p:grpSp>
      <p:grpSp>
        <p:nvGrpSpPr>
          <p:cNvPr id="21" name="Group 20">
            <a:extLst>
              <a:ext uri="{FF2B5EF4-FFF2-40B4-BE49-F238E27FC236}">
                <a16:creationId xmlns:a16="http://schemas.microsoft.com/office/drawing/2014/main" id="{45994D8A-C9D7-D3A5-1E19-829675110A11}"/>
              </a:ext>
            </a:extLst>
          </p:cNvPr>
          <p:cNvGrpSpPr/>
          <p:nvPr/>
        </p:nvGrpSpPr>
        <p:grpSpPr>
          <a:xfrm>
            <a:off x="5605029" y="2284429"/>
            <a:ext cx="5098837" cy="1155460"/>
            <a:chOff x="2894844" y="1798093"/>
            <a:chExt cx="9366913" cy="890671"/>
          </a:xfrm>
          <a:solidFill>
            <a:schemeClr val="accent2">
              <a:lumMod val="20000"/>
              <a:lumOff val="80000"/>
            </a:schemeClr>
          </a:solidFill>
        </p:grpSpPr>
        <p:sp>
          <p:nvSpPr>
            <p:cNvPr id="22" name="Rectangle 21">
              <a:extLst>
                <a:ext uri="{FF2B5EF4-FFF2-40B4-BE49-F238E27FC236}">
                  <a16:creationId xmlns:a16="http://schemas.microsoft.com/office/drawing/2014/main" id="{56ECD27E-33CE-FF89-921E-58B584F827D4}"/>
                </a:ext>
              </a:extLst>
            </p:cNvPr>
            <p:cNvSpPr/>
            <p:nvPr/>
          </p:nvSpPr>
          <p:spPr>
            <a:xfrm>
              <a:off x="2894844" y="1798093"/>
              <a:ext cx="9366913" cy="8906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23" name="TextBox 5">
              <a:extLst>
                <a:ext uri="{FF2B5EF4-FFF2-40B4-BE49-F238E27FC236}">
                  <a16:creationId xmlns:a16="http://schemas.microsoft.com/office/drawing/2014/main" id="{3DCBE2A2-C58F-3DA6-7695-C4BF7ABA81FD}"/>
                </a:ext>
              </a:extLst>
            </p:cNvPr>
            <p:cNvSpPr txBox="1"/>
            <p:nvPr/>
          </p:nvSpPr>
          <p:spPr>
            <a:xfrm>
              <a:off x="3171683" y="2103229"/>
              <a:ext cx="9035655" cy="457179"/>
            </a:xfrm>
            <a:prstGeom prst="rect">
              <a:avLst/>
            </a:prstGeom>
            <a:grpFill/>
          </p:spPr>
          <p:txBody>
            <a:bodyPr wrap="square" lIns="0" tIns="0" rIns="0" bIns="0" rtlCol="0" anchor="t">
              <a:spAutoFit/>
            </a:bodyPr>
            <a:lstStyle/>
            <a:p>
              <a:pPr marL="0" marR="0" lvl="0" indent="0" algn="l" defTabSz="609630" rtl="0" eaLnBrk="1" fontAlgn="auto" latinLnBrk="0" hangingPunct="1">
                <a:lnSpc>
                  <a:spcPts val="3600"/>
                </a:lnSpc>
                <a:spcBef>
                  <a:spcPts val="0"/>
                </a:spcBef>
                <a:spcAft>
                  <a:spcPts val="0"/>
                </a:spcAft>
                <a:buClrTx/>
                <a:buSzTx/>
                <a:buFontTx/>
                <a:buNone/>
                <a:tabLst/>
                <a:defRPr/>
              </a:pPr>
              <a:endParaRPr kumimoji="0" lang="en-US" sz="4400" b="1" i="0" u="none" strike="noStrike" kern="1200" cap="none" spc="286" normalizeH="0" baseline="0" noProof="0">
                <a:ln>
                  <a:noFill/>
                </a:ln>
                <a:solidFill>
                  <a:srgbClr val="01246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2" name="Rectangle 1">
            <a:extLst>
              <a:ext uri="{FF2B5EF4-FFF2-40B4-BE49-F238E27FC236}">
                <a16:creationId xmlns:a16="http://schemas.microsoft.com/office/drawing/2014/main" id="{0FBD2FFD-7A89-BD34-DAF5-69D6DC0A2A0E}"/>
              </a:ext>
            </a:extLst>
          </p:cNvPr>
          <p:cNvSpPr/>
          <p:nvPr/>
        </p:nvSpPr>
        <p:spPr>
          <a:xfrm>
            <a:off x="5701090" y="450116"/>
            <a:ext cx="5977502" cy="1623779"/>
          </a:xfrm>
          <a:prstGeom prst="rect">
            <a:avLst/>
          </a:prstGeom>
          <a:solidFill>
            <a:srgbClr val="25A6B1">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pic>
        <p:nvPicPr>
          <p:cNvPr id="6" name="Content Placeholder 12">
            <a:extLst>
              <a:ext uri="{FF2B5EF4-FFF2-40B4-BE49-F238E27FC236}">
                <a16:creationId xmlns:a16="http://schemas.microsoft.com/office/drawing/2014/main" id="{45121889-213A-EBE0-60F2-A81A684E9EAF}"/>
              </a:ext>
            </a:extLst>
          </p:cNvPr>
          <p:cNvPicPr>
            <a:picLocks noChangeAspect="1"/>
          </p:cNvPicPr>
          <p:nvPr/>
        </p:nvPicPr>
        <p:blipFill>
          <a:blip r:embed="rId4"/>
          <a:stretch>
            <a:fillRect/>
          </a:stretch>
        </p:blipFill>
        <p:spPr>
          <a:xfrm>
            <a:off x="5695188" y="2334112"/>
            <a:ext cx="4918518" cy="1082074"/>
          </a:xfrm>
          <a:prstGeom prst="rect">
            <a:avLst/>
          </a:prstGeom>
        </p:spPr>
      </p:pic>
      <p:pic>
        <p:nvPicPr>
          <p:cNvPr id="7" name="Picture 6">
            <a:extLst>
              <a:ext uri="{FF2B5EF4-FFF2-40B4-BE49-F238E27FC236}">
                <a16:creationId xmlns:a16="http://schemas.microsoft.com/office/drawing/2014/main" id="{91056D18-1185-4FB9-BC66-84932902D947}"/>
              </a:ext>
            </a:extLst>
          </p:cNvPr>
          <p:cNvPicPr>
            <a:picLocks noChangeAspect="1"/>
          </p:cNvPicPr>
          <p:nvPr/>
        </p:nvPicPr>
        <p:blipFill>
          <a:blip r:embed="rId5"/>
          <a:stretch>
            <a:fillRect/>
          </a:stretch>
        </p:blipFill>
        <p:spPr>
          <a:xfrm>
            <a:off x="5940739" y="3631419"/>
            <a:ext cx="3271343" cy="1112257"/>
          </a:xfrm>
          <a:prstGeom prst="rect">
            <a:avLst/>
          </a:prstGeom>
        </p:spPr>
      </p:pic>
      <p:pic>
        <p:nvPicPr>
          <p:cNvPr id="9" name="Picture 8" descr="A black and blue text">
            <a:extLst>
              <a:ext uri="{FF2B5EF4-FFF2-40B4-BE49-F238E27FC236}">
                <a16:creationId xmlns:a16="http://schemas.microsoft.com/office/drawing/2014/main" id="{2D8D1164-CE73-B80F-A890-98837A3225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7452" y="5173079"/>
            <a:ext cx="4907622" cy="1031537"/>
          </a:xfrm>
          <a:prstGeom prst="rect">
            <a:avLst/>
          </a:prstGeom>
        </p:spPr>
      </p:pic>
      <p:sp>
        <p:nvSpPr>
          <p:cNvPr id="10" name="TextBox 9">
            <a:extLst>
              <a:ext uri="{FF2B5EF4-FFF2-40B4-BE49-F238E27FC236}">
                <a16:creationId xmlns:a16="http://schemas.microsoft.com/office/drawing/2014/main" id="{9D15D731-42D4-84E0-C10E-B7B222C91C20}"/>
              </a:ext>
            </a:extLst>
          </p:cNvPr>
          <p:cNvSpPr txBox="1"/>
          <p:nvPr/>
        </p:nvSpPr>
        <p:spPr>
          <a:xfrm>
            <a:off x="-234551" y="1731763"/>
            <a:ext cx="5095306" cy="2308324"/>
          </a:xfrm>
          <a:prstGeom prst="rect">
            <a:avLst/>
          </a:prstGeom>
          <a:noFill/>
          <a:effectLst>
            <a:outerShdw blurRad="50800" dist="50800" dir="5400000" algn="ctr" rotWithShape="0">
              <a:schemeClr val="bg1"/>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u="none" strike="noStrike" kern="1200" cap="none" spc="0" normalizeH="0" noProof="0">
                <a:ln>
                  <a:noFill/>
                </a:ln>
                <a:solidFill>
                  <a:schemeClr val="tx2"/>
                </a:solidFill>
                <a:effectLst/>
                <a:uLnTx/>
                <a:uFillTx/>
                <a:latin typeface="Cambria" panose="02040503050406030204" pitchFamily="18" charset="0"/>
                <a:ea typeface="+mn-ea"/>
                <a:cs typeface="+mn-cs"/>
                <a:hlinkClick r:id="rId7">
                  <a:extLst>
                    <a:ext uri="{A12FA001-AC4F-418D-AE19-62706E023703}">
                      <ahyp:hlinkClr xmlns:ahyp="http://schemas.microsoft.com/office/drawing/2018/hyperlinkcolor" val="tx"/>
                    </a:ext>
                  </a:extLst>
                </a:hlinkClick>
              </a:rPr>
              <a:t>State and </a:t>
            </a:r>
            <a:r>
              <a:rPr kumimoji="0" lang="en-US" sz="4800" b="1" u="none" strike="noStrike" kern="1200" cap="none" spc="0" normalizeH="0" noProof="0">
                <a:ln>
                  <a:noFill/>
                </a:ln>
                <a:solidFill>
                  <a:schemeClr val="tx2"/>
                </a:solidFill>
                <a:effectLst>
                  <a:outerShdw blurRad="50800" dist="50800" dir="5400000" algn="ctr" rotWithShape="0">
                    <a:schemeClr val="bg1"/>
                  </a:outerShdw>
                </a:effectLst>
                <a:uLnTx/>
                <a:uFillTx/>
                <a:latin typeface="Cambria" panose="02040503050406030204" pitchFamily="18" charset="0"/>
                <a:ea typeface="+mn-ea"/>
                <a:cs typeface="+mn-cs"/>
                <a:hlinkClick r:id="rId7">
                  <a:extLst>
                    <a:ext uri="{A12FA001-AC4F-418D-AE19-62706E023703}">
                      <ahyp:hlinkClr xmlns:ahyp="http://schemas.microsoft.com/office/drawing/2018/hyperlinkcolor" val="tx"/>
                    </a:ext>
                  </a:extLst>
                </a:hlinkClick>
              </a:rPr>
              <a:t>Cooperative</a:t>
            </a:r>
            <a:r>
              <a:rPr kumimoji="0" lang="en-US" sz="4800" b="1" u="none" strike="noStrike" kern="1200" cap="none" spc="0" normalizeH="0" noProof="0">
                <a:ln>
                  <a:noFill/>
                </a:ln>
                <a:solidFill>
                  <a:srgbClr val="0000FF"/>
                </a:solidFill>
                <a:effectLst/>
                <a:uLnTx/>
                <a:uFillTx/>
                <a:latin typeface="Cambria" panose="02040503050406030204" pitchFamily="18" charset="0"/>
                <a:ea typeface="+mn-ea"/>
                <a:cs typeface="+mn-cs"/>
                <a:hlinkClick r:id="rId7">
                  <a:extLst>
                    <a:ext uri="{A12FA001-AC4F-418D-AE19-62706E023703}">
                      <ahyp:hlinkClr xmlns:ahyp="http://schemas.microsoft.com/office/drawing/2018/hyperlinkcolor" val="tx"/>
                    </a:ext>
                  </a:extLst>
                </a:hlinkClick>
              </a:rPr>
              <a:t> </a:t>
            </a:r>
            <a:r>
              <a:rPr kumimoji="0" lang="en-US" sz="4800" b="1" u="none" strike="noStrike" kern="1200" cap="none" spc="0" normalizeH="0" noProof="0">
                <a:ln>
                  <a:noFill/>
                </a:ln>
                <a:solidFill>
                  <a:schemeClr val="tx2"/>
                </a:solidFill>
                <a:effectLst/>
                <a:uLnTx/>
                <a:uFillTx/>
                <a:latin typeface="Cambria" panose="02040503050406030204" pitchFamily="18" charset="0"/>
                <a:ea typeface="+mn-ea"/>
                <a:cs typeface="+mn-cs"/>
                <a:hlinkClick r:id="rId7">
                  <a:extLst>
                    <a:ext uri="{A12FA001-AC4F-418D-AE19-62706E023703}">
                      <ahyp:hlinkClr xmlns:ahyp="http://schemas.microsoft.com/office/drawing/2018/hyperlinkcolor" val="tx"/>
                    </a:ext>
                  </a:extLst>
                </a:hlinkClick>
              </a:rPr>
              <a:t>Contracts</a:t>
            </a:r>
            <a:r>
              <a:rPr kumimoji="0" lang="en-US" sz="4800" b="1" u="none" strike="noStrike" kern="1200" cap="none" spc="0" normalizeH="0" noProof="0">
                <a:ln>
                  <a:noFill/>
                </a:ln>
                <a:solidFill>
                  <a:srgbClr val="0000FF"/>
                </a:solidFill>
                <a:effectLst/>
                <a:uLnTx/>
                <a:uFillTx/>
                <a:latin typeface="Cambria" panose="02040503050406030204" pitchFamily="18" charset="0"/>
                <a:ea typeface="+mn-ea"/>
                <a:cs typeface="+mn-cs"/>
                <a:hlinkClick r:id="rId7">
                  <a:extLst>
                    <a:ext uri="{A12FA001-AC4F-418D-AE19-62706E023703}">
                      <ahyp:hlinkClr xmlns:ahyp="http://schemas.microsoft.com/office/drawing/2018/hyperlinkcolor" val="tx"/>
                    </a:ext>
                  </a:extLst>
                </a:hlinkClick>
              </a:rPr>
              <a:t> </a:t>
            </a:r>
            <a:endParaRPr kumimoji="0" lang="en-US" sz="4800" b="1" u="none" strike="noStrike" kern="1200" cap="none" spc="0" normalizeH="0" noProof="0">
              <a:ln>
                <a:noFill/>
              </a:ln>
              <a:solidFill>
                <a:schemeClr val="tx2"/>
              </a:solidFill>
              <a:effectLst/>
              <a:uLnTx/>
              <a:uFillTx/>
              <a:latin typeface="Cambria" panose="02040503050406030204" pitchFamily="18" charset="0"/>
              <a:ea typeface="+mn-ea"/>
              <a:cs typeface="+mn-cs"/>
            </a:endParaRPr>
          </a:p>
        </p:txBody>
      </p:sp>
      <p:pic>
        <p:nvPicPr>
          <p:cNvPr id="12" name="Picture 11">
            <a:extLst>
              <a:ext uri="{FF2B5EF4-FFF2-40B4-BE49-F238E27FC236}">
                <a16:creationId xmlns:a16="http://schemas.microsoft.com/office/drawing/2014/main" id="{3D1ACBD1-7E35-D232-8ED8-1B37C68884D6}"/>
              </a:ext>
            </a:extLst>
          </p:cNvPr>
          <p:cNvPicPr>
            <a:picLocks noChangeAspect="1"/>
          </p:cNvPicPr>
          <p:nvPr/>
        </p:nvPicPr>
        <p:blipFill>
          <a:blip r:embed="rId8"/>
          <a:stretch>
            <a:fillRect/>
          </a:stretch>
        </p:blipFill>
        <p:spPr>
          <a:xfrm>
            <a:off x="5780410" y="541468"/>
            <a:ext cx="5755725" cy="1426485"/>
          </a:xfrm>
          <a:prstGeom prst="rect">
            <a:avLst/>
          </a:prstGeom>
        </p:spPr>
      </p:pic>
    </p:spTree>
    <p:extLst>
      <p:ext uri="{BB962C8B-B14F-4D97-AF65-F5344CB8AC3E}">
        <p14:creationId xmlns:p14="http://schemas.microsoft.com/office/powerpoint/2010/main" val="54521761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descr="A collage of images of people and sports&#10;&#10;Description automatically generated">
            <a:extLst>
              <a:ext uri="{FF2B5EF4-FFF2-40B4-BE49-F238E27FC236}">
                <a16:creationId xmlns:a16="http://schemas.microsoft.com/office/drawing/2014/main" id="{902B9865-6B74-687E-D288-56A4EAEAB8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3116" y="0"/>
            <a:ext cx="12192000" cy="6858000"/>
          </a:xfrm>
          <a:prstGeom prst="rect">
            <a:avLst/>
          </a:prstGeom>
        </p:spPr>
      </p:pic>
      <p:sp>
        <p:nvSpPr>
          <p:cNvPr id="3" name="TextBox 2">
            <a:extLst>
              <a:ext uri="{FF2B5EF4-FFF2-40B4-BE49-F238E27FC236}">
                <a16:creationId xmlns:a16="http://schemas.microsoft.com/office/drawing/2014/main" id="{B39DE59A-816C-68F2-9235-20E43932996F}"/>
              </a:ext>
            </a:extLst>
          </p:cNvPr>
          <p:cNvSpPr txBox="1"/>
          <p:nvPr/>
        </p:nvSpPr>
        <p:spPr>
          <a:xfrm>
            <a:off x="677732" y="1000461"/>
            <a:ext cx="5819887" cy="1666675"/>
          </a:xfrm>
          <a:prstGeom prst="rect">
            <a:avLst/>
          </a:prstGeom>
          <a:noFill/>
        </p:spPr>
        <p:txBody>
          <a:bodyPr wrap="square" rtlCol="0">
            <a:spAutoFit/>
          </a:bodyPr>
          <a:lstStyle/>
          <a:p>
            <a:pPr marL="0" marR="0">
              <a:lnSpc>
                <a:spcPct val="107000"/>
              </a:lnSpc>
              <a:spcBef>
                <a:spcPts val="0"/>
              </a:spcBef>
              <a:spcAft>
                <a:spcPts val="800"/>
              </a:spcAft>
            </a:pPr>
            <a:r>
              <a:rPr lang="en-US" sz="2400" b="1" u="sng">
                <a:solidFill>
                  <a:schemeClr val="tx2"/>
                </a:solidFill>
                <a:effectLst/>
                <a:latin typeface="Cambria" panose="02040503050406030204" pitchFamily="18"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Purchasing Requisitions</a:t>
            </a:r>
            <a:endParaRPr lang="en-US" sz="2400" b="1">
              <a:solidFill>
                <a:schemeClr val="tx2"/>
              </a:solidFill>
              <a:effectLst/>
              <a:latin typeface="Cambria" panose="02040503050406030204" pitchFamily="18" charset="0"/>
              <a:ea typeface="Aptos" panose="020B0004020202020204" pitchFamily="34" charset="0"/>
              <a:cs typeface="Times New Roman" panose="02020603050405020304" pitchFamily="18" charset="0"/>
            </a:endParaRPr>
          </a:p>
          <a:p>
            <a:pPr marR="0" lvl="0">
              <a:lnSpc>
                <a:spcPct val="107000"/>
              </a:lnSpc>
              <a:spcBef>
                <a:spcPts val="0"/>
              </a:spcBef>
              <a:spcAft>
                <a:spcPts val="0"/>
              </a:spcAft>
            </a:pPr>
            <a:r>
              <a:rPr lang="en-US" sz="2400" b="1">
                <a:solidFill>
                  <a:schemeClr val="tx2"/>
                </a:solidFill>
                <a:effectLst/>
                <a:latin typeface="Cambria" panose="02040503050406030204" pitchFamily="18" charset="0"/>
                <a:ea typeface="Aptos" panose="020B0004020202020204" pitchFamily="34" charset="0"/>
                <a:cs typeface="Times New Roman" panose="02020603050405020304" pitchFamily="18" charset="0"/>
              </a:rPr>
              <a:t>This is the formal request for goods and services</a:t>
            </a:r>
          </a:p>
          <a:p>
            <a:pPr marR="0" lvl="0">
              <a:lnSpc>
                <a:spcPct val="107000"/>
              </a:lnSpc>
              <a:spcBef>
                <a:spcPts val="0"/>
              </a:spcBef>
              <a:spcAft>
                <a:spcPts val="800"/>
              </a:spcAft>
            </a:pPr>
            <a:endParaRPr lang="en-US" sz="1800">
              <a:effectLst/>
              <a:latin typeface="Aptos" panose="020B0004020202020204" pitchFamily="34" charset="0"/>
              <a:ea typeface="Aptos" panose="020B0004020202020204" pitchFamily="34" charset="0"/>
              <a:cs typeface="Times New Roman" panose="02020603050405020304" pitchFamily="18" charset="0"/>
            </a:endParaRPr>
          </a:p>
        </p:txBody>
      </p:sp>
      <p:graphicFrame>
        <p:nvGraphicFramePr>
          <p:cNvPr id="5" name="Content Placeholder 2">
            <a:extLst>
              <a:ext uri="{FF2B5EF4-FFF2-40B4-BE49-F238E27FC236}">
                <a16:creationId xmlns:a16="http://schemas.microsoft.com/office/drawing/2014/main" id="{A0FE438F-582E-41FA-C47F-985174F4923C}"/>
              </a:ext>
            </a:extLst>
          </p:cNvPr>
          <p:cNvGraphicFramePr>
            <a:graphicFrameLocks/>
          </p:cNvGraphicFramePr>
          <p:nvPr>
            <p:extLst>
              <p:ext uri="{D42A27DB-BD31-4B8C-83A1-F6EECF244321}">
                <p14:modId xmlns:p14="http://schemas.microsoft.com/office/powerpoint/2010/main" val="3949037709"/>
              </p:ext>
            </p:extLst>
          </p:nvPr>
        </p:nvGraphicFramePr>
        <p:xfrm>
          <a:off x="126233" y="2353223"/>
          <a:ext cx="7156883" cy="42734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7475390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9DE59A-816C-68F2-9235-20E43932996F}"/>
              </a:ext>
            </a:extLst>
          </p:cNvPr>
          <p:cNvSpPr txBox="1"/>
          <p:nvPr/>
        </p:nvSpPr>
        <p:spPr>
          <a:xfrm>
            <a:off x="480663" y="354075"/>
            <a:ext cx="5819887" cy="876330"/>
          </a:xfrm>
          <a:prstGeom prst="rect">
            <a:avLst/>
          </a:prstGeom>
          <a:noFill/>
        </p:spPr>
        <p:txBody>
          <a:bodyPr wrap="square" rtlCol="0">
            <a:spAutoFit/>
          </a:bodyPr>
          <a:lstStyle/>
          <a:p>
            <a:pPr marL="0" marR="0">
              <a:lnSpc>
                <a:spcPct val="107000"/>
              </a:lnSpc>
              <a:spcBef>
                <a:spcPts val="0"/>
              </a:spcBef>
              <a:spcAft>
                <a:spcPts val="800"/>
              </a:spcAft>
            </a:pPr>
            <a:r>
              <a:rPr lang="en-US" sz="2400" b="1" u="sng" dirty="0">
                <a:solidFill>
                  <a:schemeClr val="tx2"/>
                </a:solidFill>
                <a:effectLst/>
                <a:latin typeface="Cambria" panose="02040503050406030204" pitchFamily="18" charset="0"/>
                <a:ea typeface="Aptos" panose="020B0004020202020204" pitchFamily="34" charset="0"/>
                <a:cs typeface="Times New Roman" panose="02020603050405020304" pitchFamily="18" charset="0"/>
              </a:rPr>
              <a:t>Requisition to Delivery </a:t>
            </a:r>
            <a:endParaRPr lang="en-US" sz="2400" b="1" dirty="0">
              <a:solidFill>
                <a:schemeClr val="tx2"/>
              </a:solidFill>
              <a:effectLst/>
              <a:latin typeface="Cambria" panose="02040503050406030204" pitchFamily="18" charset="0"/>
              <a:ea typeface="Aptos" panose="020B0004020202020204" pitchFamily="34" charset="0"/>
              <a:cs typeface="Times New Roman" panose="02020603050405020304" pitchFamily="18" charset="0"/>
            </a:endParaRPr>
          </a:p>
          <a:p>
            <a:pPr marR="0" lvl="0">
              <a:lnSpc>
                <a:spcPct val="107000"/>
              </a:lnSpc>
              <a:spcBef>
                <a:spcPts val="0"/>
              </a:spcBef>
              <a:spcAft>
                <a:spcPts val="800"/>
              </a:spcAft>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p:txBody>
      </p:sp>
      <p:graphicFrame>
        <p:nvGraphicFramePr>
          <p:cNvPr id="5" name="Content Placeholder 2">
            <a:extLst>
              <a:ext uri="{FF2B5EF4-FFF2-40B4-BE49-F238E27FC236}">
                <a16:creationId xmlns:a16="http://schemas.microsoft.com/office/drawing/2014/main" id="{A0FE438F-582E-41FA-C47F-985174F4923C}"/>
              </a:ext>
            </a:extLst>
          </p:cNvPr>
          <p:cNvGraphicFramePr>
            <a:graphicFrameLocks/>
          </p:cNvGraphicFramePr>
          <p:nvPr>
            <p:extLst>
              <p:ext uri="{D42A27DB-BD31-4B8C-83A1-F6EECF244321}">
                <p14:modId xmlns:p14="http://schemas.microsoft.com/office/powerpoint/2010/main" val="238717370"/>
              </p:ext>
            </p:extLst>
          </p:nvPr>
        </p:nvGraphicFramePr>
        <p:xfrm>
          <a:off x="126233" y="1355834"/>
          <a:ext cx="10783505" cy="52708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descr="Receipt outline">
            <a:extLst>
              <a:ext uri="{FF2B5EF4-FFF2-40B4-BE49-F238E27FC236}">
                <a16:creationId xmlns:a16="http://schemas.microsoft.com/office/drawing/2014/main" id="{E369F2D1-524D-E6DB-95C1-833DF52237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38519" y="1435907"/>
            <a:ext cx="787174" cy="787174"/>
          </a:xfrm>
          <a:prstGeom prst="rect">
            <a:avLst/>
          </a:prstGeom>
        </p:spPr>
      </p:pic>
      <p:pic>
        <p:nvPicPr>
          <p:cNvPr id="8" name="Graphic 7" descr="List with solid fill">
            <a:extLst>
              <a:ext uri="{FF2B5EF4-FFF2-40B4-BE49-F238E27FC236}">
                <a16:creationId xmlns:a16="http://schemas.microsoft.com/office/drawing/2014/main" id="{3927A18C-9242-2F2B-4714-1C8A7E6850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60785" y="1372294"/>
            <a:ext cx="914400" cy="914400"/>
          </a:xfrm>
          <a:prstGeom prst="rect">
            <a:avLst/>
          </a:prstGeom>
        </p:spPr>
      </p:pic>
      <p:pic>
        <p:nvPicPr>
          <p:cNvPr id="10" name="Graphic 9" descr="Tag outline">
            <a:extLst>
              <a:ext uri="{FF2B5EF4-FFF2-40B4-BE49-F238E27FC236}">
                <a16:creationId xmlns:a16="http://schemas.microsoft.com/office/drawing/2014/main" id="{72761AED-F85A-5BF2-8EA0-DDCE349F10F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75185" y="4033677"/>
            <a:ext cx="846051" cy="846051"/>
          </a:xfrm>
          <a:prstGeom prst="rect">
            <a:avLst/>
          </a:prstGeom>
        </p:spPr>
      </p:pic>
      <p:pic>
        <p:nvPicPr>
          <p:cNvPr id="12" name="Graphic 11" descr="Truck">
            <a:extLst>
              <a:ext uri="{FF2B5EF4-FFF2-40B4-BE49-F238E27FC236}">
                <a16:creationId xmlns:a16="http://schemas.microsoft.com/office/drawing/2014/main" id="{8A50D48A-E203-2D37-AC27-93FCD66EB21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841732" y="4033677"/>
            <a:ext cx="914400" cy="914400"/>
          </a:xfrm>
          <a:prstGeom prst="rect">
            <a:avLst/>
          </a:prstGeom>
        </p:spPr>
      </p:pic>
      <p:pic>
        <p:nvPicPr>
          <p:cNvPr id="14" name="Graphic 13" descr="Payroll with solid fill">
            <a:extLst>
              <a:ext uri="{FF2B5EF4-FFF2-40B4-BE49-F238E27FC236}">
                <a16:creationId xmlns:a16="http://schemas.microsoft.com/office/drawing/2014/main" id="{852A6438-B42E-59AD-AB30-61F8439013C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965541" y="4071975"/>
            <a:ext cx="769454" cy="769454"/>
          </a:xfrm>
          <a:prstGeom prst="rect">
            <a:avLst/>
          </a:prstGeom>
        </p:spPr>
      </p:pic>
      <p:pic>
        <p:nvPicPr>
          <p:cNvPr id="16" name="Graphic 15" descr="Clipboard Checked with solid fill">
            <a:extLst>
              <a:ext uri="{FF2B5EF4-FFF2-40B4-BE49-F238E27FC236}">
                <a16:creationId xmlns:a16="http://schemas.microsoft.com/office/drawing/2014/main" id="{8146CD66-0A1C-AAF5-DE38-93AFA3BACF8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218279" y="5943600"/>
            <a:ext cx="808540" cy="808540"/>
          </a:xfrm>
          <a:prstGeom prst="rect">
            <a:avLst/>
          </a:prstGeom>
        </p:spPr>
      </p:pic>
      <p:pic>
        <p:nvPicPr>
          <p:cNvPr id="18" name="Graphic 17" descr="Envelope with solid fill">
            <a:extLst>
              <a:ext uri="{FF2B5EF4-FFF2-40B4-BE49-F238E27FC236}">
                <a16:creationId xmlns:a16="http://schemas.microsoft.com/office/drawing/2014/main" id="{65155A61-49E0-5E26-F6E3-D9344B798B7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115425" y="1620935"/>
            <a:ext cx="914400" cy="914400"/>
          </a:xfrm>
          <a:prstGeom prst="rect">
            <a:avLst/>
          </a:prstGeom>
        </p:spPr>
      </p:pic>
    </p:spTree>
    <p:extLst>
      <p:ext uri="{BB962C8B-B14F-4D97-AF65-F5344CB8AC3E}">
        <p14:creationId xmlns:p14="http://schemas.microsoft.com/office/powerpoint/2010/main" val="406365403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9DE59A-816C-68F2-9235-20E43932996F}"/>
              </a:ext>
            </a:extLst>
          </p:cNvPr>
          <p:cNvSpPr txBox="1"/>
          <p:nvPr/>
        </p:nvSpPr>
        <p:spPr>
          <a:xfrm>
            <a:off x="668497" y="215370"/>
            <a:ext cx="5819887" cy="1374094"/>
          </a:xfrm>
          <a:prstGeom prst="rect">
            <a:avLst/>
          </a:prstGeom>
          <a:noFill/>
        </p:spPr>
        <p:txBody>
          <a:bodyPr wrap="square" rtlCol="0">
            <a:spAutoFit/>
          </a:bodyPr>
          <a:lstStyle/>
          <a:p>
            <a:pPr marL="0" marR="0">
              <a:lnSpc>
                <a:spcPct val="107000"/>
              </a:lnSpc>
              <a:spcBef>
                <a:spcPts val="0"/>
              </a:spcBef>
              <a:spcAft>
                <a:spcPts val="800"/>
              </a:spcAft>
            </a:pPr>
            <a:r>
              <a:rPr lang="en-US" sz="2400" b="1" u="sng" dirty="0">
                <a:solidFill>
                  <a:schemeClr val="tx2"/>
                </a:solidFill>
                <a:effectLst/>
                <a:latin typeface="Cambria" panose="02040503050406030204" pitchFamily="18" charset="0"/>
                <a:ea typeface="Aptos" panose="020B0004020202020204" pitchFamily="34" charset="0"/>
                <a:cs typeface="Times New Roman" panose="02020603050405020304" pitchFamily="18" charset="0"/>
              </a:rPr>
              <a:t>Expediting </a:t>
            </a:r>
          </a:p>
          <a:p>
            <a:pPr marL="0" marR="0">
              <a:lnSpc>
                <a:spcPct val="107000"/>
              </a:lnSpc>
              <a:spcBef>
                <a:spcPts val="0"/>
              </a:spcBef>
              <a:spcAft>
                <a:spcPts val="800"/>
              </a:spcAft>
            </a:pPr>
            <a:endParaRPr lang="en-US" sz="2400" b="1" dirty="0">
              <a:solidFill>
                <a:schemeClr val="tx2"/>
              </a:solidFill>
              <a:effectLst/>
              <a:latin typeface="Cambria" panose="02040503050406030204" pitchFamily="18" charset="0"/>
              <a:ea typeface="Aptos" panose="020B0004020202020204" pitchFamily="34" charset="0"/>
              <a:cs typeface="Times New Roman" panose="02020603050405020304" pitchFamily="18" charset="0"/>
            </a:endParaRPr>
          </a:p>
          <a:p>
            <a:pPr marR="0" lvl="0">
              <a:lnSpc>
                <a:spcPct val="107000"/>
              </a:lnSpc>
              <a:spcBef>
                <a:spcPts val="0"/>
              </a:spcBef>
              <a:spcAft>
                <a:spcPts val="800"/>
              </a:spcAft>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p:txBody>
      </p:sp>
      <p:graphicFrame>
        <p:nvGraphicFramePr>
          <p:cNvPr id="5" name="Content Placeholder 2">
            <a:extLst>
              <a:ext uri="{FF2B5EF4-FFF2-40B4-BE49-F238E27FC236}">
                <a16:creationId xmlns:a16="http://schemas.microsoft.com/office/drawing/2014/main" id="{A0FE438F-582E-41FA-C47F-985174F4923C}"/>
              </a:ext>
            </a:extLst>
          </p:cNvPr>
          <p:cNvGraphicFramePr>
            <a:graphicFrameLocks/>
          </p:cNvGraphicFramePr>
          <p:nvPr>
            <p:extLst>
              <p:ext uri="{D42A27DB-BD31-4B8C-83A1-F6EECF244321}">
                <p14:modId xmlns:p14="http://schemas.microsoft.com/office/powerpoint/2010/main" val="544927852"/>
              </p:ext>
            </p:extLst>
          </p:nvPr>
        </p:nvGraphicFramePr>
        <p:xfrm>
          <a:off x="-2" y="718501"/>
          <a:ext cx="11831784" cy="3548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33D54FEE-DAE3-ECDD-050F-FB5685609D52}"/>
              </a:ext>
            </a:extLst>
          </p:cNvPr>
          <p:cNvPicPr>
            <a:picLocks noChangeAspect="1"/>
          </p:cNvPicPr>
          <p:nvPr/>
        </p:nvPicPr>
        <p:blipFill>
          <a:blip r:embed="rId8"/>
          <a:stretch>
            <a:fillRect/>
          </a:stretch>
        </p:blipFill>
        <p:spPr>
          <a:xfrm>
            <a:off x="171228" y="4514538"/>
            <a:ext cx="11660554" cy="1565318"/>
          </a:xfrm>
          <a:prstGeom prst="rect">
            <a:avLst/>
          </a:prstGeom>
        </p:spPr>
      </p:pic>
    </p:spTree>
    <p:extLst>
      <p:ext uri="{BB962C8B-B14F-4D97-AF65-F5344CB8AC3E}">
        <p14:creationId xmlns:p14="http://schemas.microsoft.com/office/powerpoint/2010/main" val="9047376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a:extLst>
              <a:ext uri="{FF2B5EF4-FFF2-40B4-BE49-F238E27FC236}">
                <a16:creationId xmlns:a16="http://schemas.microsoft.com/office/drawing/2014/main" id="{1EAD0FF6-D102-E634-D7F8-674BD7407C2B}"/>
              </a:ext>
            </a:extLst>
          </p:cNvPr>
          <p:cNvSpPr/>
          <p:nvPr/>
        </p:nvSpPr>
        <p:spPr>
          <a:xfrm>
            <a:off x="-12738" y="28235"/>
            <a:ext cx="4707972" cy="6858000"/>
          </a:xfrm>
          <a:prstGeom prst="rect">
            <a:avLst/>
          </a:prstGeom>
          <a:solidFill>
            <a:srgbClr val="01246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a:ea typeface="+mn-ea"/>
              <a:cs typeface="+mn-cs"/>
            </a:endParaRPr>
          </a:p>
        </p:txBody>
      </p:sp>
      <p:sp>
        <p:nvSpPr>
          <p:cNvPr id="6" name="TextBox 5">
            <a:extLst>
              <a:ext uri="{FF2B5EF4-FFF2-40B4-BE49-F238E27FC236}">
                <a16:creationId xmlns:a16="http://schemas.microsoft.com/office/drawing/2014/main" id="{94909102-1501-C620-8E78-5BB449271B2A}"/>
              </a:ext>
            </a:extLst>
          </p:cNvPr>
          <p:cNvSpPr txBox="1"/>
          <p:nvPr/>
        </p:nvSpPr>
        <p:spPr>
          <a:xfrm>
            <a:off x="140435" y="145724"/>
            <a:ext cx="4319226" cy="35548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white"/>
                </a:solidFill>
                <a:effectLst/>
                <a:uLnTx/>
                <a:uFillTx/>
                <a:latin typeface="Cambria" panose="02040503050406030204" pitchFamily="18" charset="0"/>
                <a:ea typeface="Open Sans Light" panose="020B0306030504020204" pitchFamily="34" charset="0"/>
                <a:cs typeface="Open Sans Light" panose="020B0306030504020204" pitchFamily="34" charset="0"/>
              </a:rPr>
              <a:t>Personal Service Agreements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500">
                <a:solidFill>
                  <a:schemeClr val="bg1"/>
                </a:solidFill>
                <a:latin typeface="Cambria" panose="02040503050406030204" pitchFamily="18" charset="0"/>
                <a:ea typeface="Open Sans Light" panose="020B0306030504020204" pitchFamily="34" charset="0"/>
                <a:cs typeface="Open Sans Light" panose="020B0306030504020204" pitchFamily="34" charset="0"/>
                <a:hlinkClick r:id="rId3">
                  <a:extLst>
                    <a:ext uri="{A12FA001-AC4F-418D-AE19-62706E023703}">
                      <ahyp:hlinkClr xmlns:ahyp="http://schemas.microsoft.com/office/drawing/2018/hyperlinkcolor" val="tx"/>
                    </a:ext>
                  </a:extLst>
                </a:hlinkClick>
              </a:rPr>
              <a:t>PSA</a:t>
            </a:r>
            <a:endParaRPr lang="en-US" sz="4500">
              <a:solidFill>
                <a:schemeClr val="bg1"/>
              </a:solidFill>
              <a:latin typeface="Cambria" panose="02040503050406030204" pitchFamily="18" charset="0"/>
              <a:ea typeface="Open Sans Light" panose="020B0306030504020204" pitchFamily="34" charset="0"/>
              <a:cs typeface="Open Sans Light" panose="020B0306030504020204" pitchFamily="34" charset="0"/>
            </a:endParaRPr>
          </a:p>
          <a:p>
            <a:pPr>
              <a:defRPr/>
            </a:pPr>
            <a:r>
              <a:rPr lang="en-US">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Where an institution secures personal or professional services a PSA, entertainment agreement, </a:t>
            </a:r>
            <a:r>
              <a:rPr lang="en-US" err="1">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Honorium</a:t>
            </a:r>
            <a:r>
              <a:rPr lang="en-US">
                <a:solidFill>
                  <a:schemeClr val="bg1"/>
                </a:solidFill>
                <a:latin typeface="Cambria" panose="02040503050406030204" pitchFamily="18" charset="0"/>
                <a:ea typeface="Calibri" panose="020F0502020204030204" pitchFamily="34" charset="0"/>
                <a:cs typeface="Times New Roman" panose="02020603050405020304" pitchFamily="18" charset="0"/>
              </a:rPr>
              <a:t>, </a:t>
            </a:r>
            <a:r>
              <a:rPr lang="en-US">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standard contract, or template, shall be used as the contracting method. </a:t>
            </a:r>
            <a:endParaRPr kumimoji="0" lang="en-US" sz="4500" b="0" i="0" u="none" strike="noStrike" kern="1200" cap="none" spc="0" normalizeH="0" baseline="0" noProof="0">
              <a:ln>
                <a:noFill/>
              </a:ln>
              <a:solidFill>
                <a:prstClr val="white"/>
              </a:solidFill>
              <a:effectLst/>
              <a:uLnTx/>
              <a:uFillTx/>
              <a:latin typeface="Cambria" panose="02040503050406030204" pitchFamily="18" charset="0"/>
              <a:ea typeface="Open Sans Bold" panose="020B0806030504020204" pitchFamily="34" charset="0"/>
              <a:cs typeface="Open Sans Bold" panose="020B0806030504020204" pitchFamily="34" charset="0"/>
            </a:endParaRPr>
          </a:p>
        </p:txBody>
      </p:sp>
      <p:pic>
        <p:nvPicPr>
          <p:cNvPr id="10" name="Graphic 9" descr="Newspaper with solid fill">
            <a:extLst>
              <a:ext uri="{FF2B5EF4-FFF2-40B4-BE49-F238E27FC236}">
                <a16:creationId xmlns:a16="http://schemas.microsoft.com/office/drawing/2014/main" id="{2137F852-303D-3C7C-9F56-1AE13D1ABE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04758" y="28235"/>
            <a:ext cx="1545156" cy="1545156"/>
          </a:xfrm>
          <a:prstGeom prst="rect">
            <a:avLst/>
          </a:prstGeom>
        </p:spPr>
      </p:pic>
      <p:pic>
        <p:nvPicPr>
          <p:cNvPr id="2" name="Graphic 1" descr="Man with solid fill">
            <a:extLst>
              <a:ext uri="{FF2B5EF4-FFF2-40B4-BE49-F238E27FC236}">
                <a16:creationId xmlns:a16="http://schemas.microsoft.com/office/drawing/2014/main" id="{0819AF3D-65BB-9F73-BAF2-A7FBE35BE2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60728" y="185549"/>
            <a:ext cx="1252696" cy="1252696"/>
          </a:xfrm>
          <a:prstGeom prst="rect">
            <a:avLst/>
          </a:prstGeom>
        </p:spPr>
      </p:pic>
      <p:sp>
        <p:nvSpPr>
          <p:cNvPr id="3" name="TextBox 2">
            <a:extLst>
              <a:ext uri="{FF2B5EF4-FFF2-40B4-BE49-F238E27FC236}">
                <a16:creationId xmlns:a16="http://schemas.microsoft.com/office/drawing/2014/main" id="{22AC32BD-A191-B04E-358C-69343634A6DF}"/>
              </a:ext>
            </a:extLst>
          </p:cNvPr>
          <p:cNvSpPr txBox="1"/>
          <p:nvPr/>
        </p:nvSpPr>
        <p:spPr>
          <a:xfrm rot="10800000" flipV="1">
            <a:off x="4856775" y="1522039"/>
            <a:ext cx="2330575" cy="5076388"/>
          </a:xfrm>
          <a:prstGeom prst="rect">
            <a:avLst/>
          </a:prstGeom>
          <a:solidFill>
            <a:srgbClr val="012460"/>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A PSA, standard contract, or template shall be used to contract for personal and professional services such as consultants, athletic trainers, entertainers, lecturers, and speakers.</a:t>
            </a:r>
            <a:endParaRPr lang="en-US" b="1">
              <a:solidFill>
                <a:schemeClr val="bg1"/>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702F004-6A8A-66B1-7A8A-9246DB229058}"/>
              </a:ext>
            </a:extLst>
          </p:cNvPr>
          <p:cNvSpPr txBox="1"/>
          <p:nvPr/>
        </p:nvSpPr>
        <p:spPr>
          <a:xfrm>
            <a:off x="7268123" y="1522038"/>
            <a:ext cx="2107076" cy="5076389"/>
          </a:xfrm>
          <a:prstGeom prst="rect">
            <a:avLst/>
          </a:prstGeom>
          <a:solidFill>
            <a:srgbClr val="0D91A3"/>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A PSA shall not be utilized in connection with the hiring of employees or temporary staff or to compensate contractors for work which has been recognized as belonging to one of the collective bargaining units</a:t>
            </a:r>
            <a:endParaRPr lang="en-US" b="1">
              <a:solidFill>
                <a:schemeClr val="bg1"/>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2ECF17EF-8B87-19DE-78EC-F7F78D367593}"/>
              </a:ext>
            </a:extLst>
          </p:cNvPr>
          <p:cNvSpPr txBox="1"/>
          <p:nvPr/>
        </p:nvSpPr>
        <p:spPr>
          <a:xfrm>
            <a:off x="9455972" y="1522038"/>
            <a:ext cx="2474259" cy="5066620"/>
          </a:xfrm>
          <a:prstGeom prst="rect">
            <a:avLst/>
          </a:prstGeom>
          <a:solidFill>
            <a:srgbClr val="012460"/>
          </a:solidFill>
        </p:spPr>
        <p:txBody>
          <a:bodyPr wrap="square" rtlCol="0">
            <a:noAutofit/>
          </a:bodyPr>
          <a:lstStyle/>
          <a:p>
            <a:r>
              <a:rPr lang="en-US" b="1" i="0" u="none" strike="noStrike" kern="1200" baseline="0">
                <a:solidFill>
                  <a:schemeClr val="bg1"/>
                </a:solidFill>
                <a:latin typeface="Cambria" panose="02040503050406030204" pitchFamily="18" charset="0"/>
                <a:ea typeface="Cambria" panose="02040503050406030204" pitchFamily="18" charset="0"/>
              </a:rPr>
              <a:t>Employee/</a:t>
            </a:r>
          </a:p>
          <a:p>
            <a:r>
              <a:rPr lang="en-US" b="1" i="0" u="none" strike="noStrike" kern="1200" baseline="0">
                <a:solidFill>
                  <a:schemeClr val="bg1"/>
                </a:solidFill>
                <a:latin typeface="Cambria" panose="02040503050406030204" pitchFamily="18" charset="0"/>
                <a:ea typeface="Cambria" panose="02040503050406030204" pitchFamily="18" charset="0"/>
              </a:rPr>
              <a:t>Independent Contractor</a:t>
            </a:r>
          </a:p>
          <a:p>
            <a:r>
              <a:rPr lang="en-US" b="0" i="0" u="none" strike="noStrike" kern="1200" baseline="0">
                <a:solidFill>
                  <a:schemeClr val="bg1"/>
                </a:solidFill>
                <a:latin typeface="Cambria" panose="02040503050406030204" pitchFamily="18" charset="0"/>
                <a:ea typeface="Cambria" panose="02040503050406030204" pitchFamily="18" charset="0"/>
              </a:rPr>
              <a:t> </a:t>
            </a:r>
            <a:r>
              <a:rPr lang="en-US" b="1" u="none" strike="noStrike" kern="1200">
                <a:solidFill>
                  <a:schemeClr val="bg1"/>
                </a:solidFill>
                <a:latin typeface="Cambria" panose="02040503050406030204" pitchFamily="18" charset="0"/>
                <a:ea typeface="Cambria" panose="02040503050406030204" pitchFamily="18" charset="0"/>
              </a:rPr>
              <a:t>If it is determined that the individual would be considered an employee: the service provider shall be paid through the payroll system and will be subject to federal and state income tax withholdings and the institution shall be liable for fringe benefit expenditures</a:t>
            </a:r>
            <a:endParaRPr lang="en-US" b="1">
              <a:solidFill>
                <a:schemeClr val="bg1"/>
              </a:solidFill>
              <a:latin typeface="Cambria" panose="02040503050406030204" pitchFamily="18" charset="0"/>
              <a:ea typeface="Cambria" panose="02040503050406030204" pitchFamily="18" charset="0"/>
            </a:endParaRPr>
          </a:p>
        </p:txBody>
      </p:sp>
      <p:pic>
        <p:nvPicPr>
          <p:cNvPr id="8" name="Graphic 7" descr="Man with solid fill">
            <a:extLst>
              <a:ext uri="{FF2B5EF4-FFF2-40B4-BE49-F238E27FC236}">
                <a16:creationId xmlns:a16="http://schemas.microsoft.com/office/drawing/2014/main" id="{25CF49C3-E5DA-756B-7F6D-50391DAEE31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67961" y="174465"/>
            <a:ext cx="1252696" cy="1252696"/>
          </a:xfrm>
          <a:prstGeom prst="rect">
            <a:avLst/>
          </a:prstGeom>
        </p:spPr>
      </p:pic>
    </p:spTree>
    <p:extLst>
      <p:ext uri="{BB962C8B-B14F-4D97-AF65-F5344CB8AC3E}">
        <p14:creationId xmlns:p14="http://schemas.microsoft.com/office/powerpoint/2010/main" val="383966714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D68D1862177041A45C08EBEEE53E1C" ma:contentTypeVersion="23" ma:contentTypeDescription="Create a new document." ma:contentTypeScope="" ma:versionID="02677952c021d64636fc2df6f0dee2b7">
  <xsd:schema xmlns:xsd="http://www.w3.org/2001/XMLSchema" xmlns:xs="http://www.w3.org/2001/XMLSchema" xmlns:p="http://schemas.microsoft.com/office/2006/metadata/properties" xmlns:ns1="http://schemas.microsoft.com/sharepoint/v3" xmlns:ns2="f9840248-45f4-478c-97f4-49523f4e7847" xmlns:ns3="84d265c0-cf83-4207-800c-83c317ef4025" targetNamespace="http://schemas.microsoft.com/office/2006/metadata/properties" ma:root="true" ma:fieldsID="2c16d00889ab1de8672a31c55b5d1598" ns1:_="" ns2:_="" ns3:_="">
    <xsd:import namespace="http://schemas.microsoft.com/sharepoint/v3"/>
    <xsd:import namespace="f9840248-45f4-478c-97f4-49523f4e7847"/>
    <xsd:import namespace="84d265c0-cf83-4207-800c-83c317ef4025"/>
    <xsd:element name="properties">
      <xsd:complexType>
        <xsd:sequence>
          <xsd:element name="documentManagement">
            <xsd:complexType>
              <xsd:all>
                <xsd:element ref="ns2:Status" minOccurs="0"/>
                <xsd:element ref="ns2:VendorName" minOccurs="0"/>
                <xsd:element ref="ns2:PaymentContact" minOccurs="0"/>
                <xsd:element ref="ns2:AmountDue" minOccurs="0"/>
                <xsd:element ref="ns2:InvoiceDate" minOccurs="0"/>
                <xsd:element ref="ns2:DueDate" minOccurs="0"/>
                <xsd:element ref="ns2:OrderDetails" minOccurs="0"/>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1:_ip_UnifiedCompliancePolicyProperties" minOccurs="0"/>
                <xsd:element ref="ns1:_ip_UnifiedCompliancePolicyUIAction" minOccurs="0"/>
                <xsd:element ref="ns3:SharedWithUsers" minOccurs="0"/>
                <xsd:element ref="ns3:SharedWithDetails" minOccurs="0"/>
                <xsd:element ref="ns2:Dateand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840248-45f4-478c-97f4-49523f4e7847" elementFormDefault="qualified">
    <xsd:import namespace="http://schemas.microsoft.com/office/2006/documentManagement/types"/>
    <xsd:import namespace="http://schemas.microsoft.com/office/infopath/2007/PartnerControls"/>
    <xsd:element name="Status" ma:index="8" nillable="true" ma:displayName="Status" ma:format="Dropdown" ma:indexed="true" ma:internalName="Status">
      <xsd:simpleType>
        <xsd:restriction base="dms:Choice">
          <xsd:enumeration value="Created"/>
          <xsd:enumeration value="In review"/>
          <xsd:enumeration value="Pending approval"/>
          <xsd:enumeration value="Approved"/>
          <xsd:enumeration value="Paid"/>
          <xsd:enumeration value="Rejected"/>
          <xsd:enumeration value="Not started"/>
        </xsd:restriction>
      </xsd:simpleType>
    </xsd:element>
    <xsd:element name="VendorName" ma:index="9" nillable="true" ma:displayName="Vendor name" ma:format="Dropdown" ma:internalName="VendorName">
      <xsd:simpleType>
        <xsd:restriction base="dms:Text">
          <xsd:maxLength value="255"/>
        </xsd:restriction>
      </xsd:simpleType>
    </xsd:element>
    <xsd:element name="PaymentContact" ma:index="10" nillable="true" ma:displayName="Payment contact" ma:format="Dropdown" ma:list="UserInfo" ma:SharePointGroup="0" ma:internalName="PaymentContact">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mountDue" ma:index="11" nillable="true" ma:displayName="Amount due" ma:decimals="2" ma:format="Dropdown" ma:internalName="AmountDue" ma:percentage="FALSE">
      <xsd:simpleType>
        <xsd:restriction base="dms:Number"/>
      </xsd:simpleType>
    </xsd:element>
    <xsd:element name="InvoiceDate" ma:index="12" nillable="true" ma:displayName="Invoice date" ma:format="DateOnly" ma:internalName="InvoiceDate">
      <xsd:simpleType>
        <xsd:restriction base="dms:DateTime"/>
      </xsd:simpleType>
    </xsd:element>
    <xsd:element name="DueDate" ma:index="13" nillable="true" ma:displayName="Due date" ma:format="DateOnly" ma:internalName="DueDate">
      <xsd:simpleType>
        <xsd:restriction base="dms:DateTime"/>
      </xsd:simpleType>
    </xsd:element>
    <xsd:element name="OrderDetails" ma:index="14" nillable="true" ma:displayName="Order details" ma:format="Dropdown" ma:internalName="OrderDetails">
      <xsd:simpleType>
        <xsd:restriction base="dms:Note">
          <xsd:maxLength value="255"/>
        </xsd:restrictio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74ff7c9-73a7-4932-88fa-326229ea86fd" ma:termSetId="09814cd3-568e-fe90-9814-8d621ff8fb84" ma:anchorId="fba54fb3-c3e1-fe81-a776-ca4b69148c4d" ma:open="true" ma:isKeyword="false">
      <xsd:complexType>
        <xsd:sequence>
          <xsd:element ref="pc:Terms" minOccurs="0" maxOccurs="1"/>
        </xsd:sequence>
      </xsd:complexType>
    </xsd:element>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DateTaken" ma:index="25" nillable="true" ma:displayName="MediaServiceDateTaken" ma:hidden="true" ma:indexed="true" ma:internalName="MediaServiceDateTaken" ma:readOnly="true">
      <xsd:simpleType>
        <xsd:restriction base="dms:Text"/>
      </xsd:simpleType>
    </xsd:element>
    <xsd:element name="DateandTime" ma:index="30" nillable="true" ma:displayName="Date and Time " ma:format="DateTime" ma:internalName="DateandTim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84d265c0-cf83-4207-800c-83c317ef4025"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10eeed11-76c9-438f-abf1-f8bf4c260503}" ma:internalName="TaxCatchAll" ma:showField="CatchAllData" ma:web="84d265c0-cf83-4207-800c-83c317ef4025">
      <xsd:complexType>
        <xsd:complexContent>
          <xsd:extension base="dms:MultiChoiceLookup">
            <xsd:sequence>
              <xsd:element name="Value" type="dms:Lookup" maxOccurs="unbounded" minOccurs="0" nillable="true"/>
            </xsd:sequence>
          </xsd:extension>
        </xsd:complexContent>
      </xsd:complexType>
    </xsd:element>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f9840248-45f4-478c-97f4-49523f4e7847">
      <Terms xmlns="http://schemas.microsoft.com/office/infopath/2007/PartnerControls"/>
    </lcf76f155ced4ddcb4097134ff3c332f>
    <TaxCatchAll xmlns="84d265c0-cf83-4207-800c-83c317ef4025" xsi:nil="true"/>
    <SharedWithUsers xmlns="84d265c0-cf83-4207-800c-83c317ef4025">
      <UserInfo>
        <DisplayName>Quigley,Ryan (University Relations)</DisplayName>
        <AccountId>1204</AccountId>
        <AccountType/>
      </UserInfo>
      <UserInfo>
        <DisplayName>Orcutt,Ashley R.(University Relations)</DisplayName>
        <AccountId>1337</AccountId>
        <AccountType/>
      </UserInfo>
      <UserInfo>
        <DisplayName>Stenko,Michael J.(Institutional Advancement)</DisplayName>
        <AccountId>96</AccountId>
        <AccountType/>
      </UserInfo>
    </SharedWithUsers>
    <AmountDue xmlns="f9840248-45f4-478c-97f4-49523f4e7847" xsi:nil="true"/>
    <DueDate xmlns="f9840248-45f4-478c-97f4-49523f4e7847" xsi:nil="true"/>
    <OrderDetails xmlns="f9840248-45f4-478c-97f4-49523f4e7847" xsi:nil="true"/>
    <InvoiceDate xmlns="f9840248-45f4-478c-97f4-49523f4e7847" xsi:nil="true"/>
    <PaymentContact xmlns="f9840248-45f4-478c-97f4-49523f4e7847">
      <UserInfo>
        <DisplayName/>
        <AccountId xsi:nil="true"/>
        <AccountType/>
      </UserInfo>
    </PaymentContact>
    <DateandTime xmlns="f9840248-45f4-478c-97f4-49523f4e7847" xsi:nil="true"/>
    <VendorName xmlns="f9840248-45f4-478c-97f4-49523f4e7847" xsi:nil="true"/>
    <Status xmlns="f9840248-45f4-478c-97f4-49523f4e7847" xsi:nil="true"/>
  </documentManagement>
</p:properties>
</file>

<file path=customXml/itemProps1.xml><?xml version="1.0" encoding="utf-8"?>
<ds:datastoreItem xmlns:ds="http://schemas.openxmlformats.org/officeDocument/2006/customXml" ds:itemID="{C59C274B-DEFE-4949-9EBF-B38CCEF28CFE}">
  <ds:schemaRefs>
    <ds:schemaRef ds:uri="84d265c0-cf83-4207-800c-83c317ef4025"/>
    <ds:schemaRef ds:uri="f9840248-45f4-478c-97f4-49523f4e784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E0E4318-6307-410D-88FF-DBECAB60A238}">
  <ds:schemaRefs>
    <ds:schemaRef ds:uri="http://schemas.microsoft.com/sharepoint/v3/contenttype/forms"/>
  </ds:schemaRefs>
</ds:datastoreItem>
</file>

<file path=customXml/itemProps3.xml><?xml version="1.0" encoding="utf-8"?>
<ds:datastoreItem xmlns:ds="http://schemas.openxmlformats.org/officeDocument/2006/customXml" ds:itemID="{5F834A3D-CCAF-4DAD-9022-7D74DBB2DF1D}">
  <ds:schemaRefs>
    <ds:schemaRef ds:uri="http://schemas.microsoft.com/office/infopath/2007/PartnerControls"/>
    <ds:schemaRef ds:uri="http://schemas.microsoft.com/sharepoint/v3"/>
    <ds:schemaRef ds:uri="http://purl.org/dc/terms/"/>
    <ds:schemaRef ds:uri="http://schemas.microsoft.com/office/2006/metadata/properties"/>
    <ds:schemaRef ds:uri="http://purl.org/dc/elements/1.1/"/>
    <ds:schemaRef ds:uri="84d265c0-cf83-4207-800c-83c317ef4025"/>
    <ds:schemaRef ds:uri="http://schemas.microsoft.com/office/2006/documentManagement/types"/>
    <ds:schemaRef ds:uri="http://purl.org/dc/dcmitype/"/>
    <ds:schemaRef ds:uri="http://schemas.openxmlformats.org/package/2006/metadata/core-properties"/>
    <ds:schemaRef ds:uri="f9840248-45f4-478c-97f4-49523f4e784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TotalTime>
  <Words>670</Words>
  <Application>Microsoft Office PowerPoint</Application>
  <PresentationFormat>Widescreen</PresentationFormat>
  <Paragraphs>87</Paragraphs>
  <Slides>14</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Aptos</vt:lpstr>
      <vt:lpstr>Arial</vt:lpstr>
      <vt:lpstr>Calibri</vt:lpstr>
      <vt:lpstr>Cambria</vt:lpstr>
      <vt:lpstr>Open Sans</vt:lpstr>
      <vt:lpstr>Open Sans Bold</vt:lpstr>
      <vt:lpstr>Open Sans ExtraBold</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Eastern Connecticut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Orcutt,Ashley R.(University Relations)</dc:creator>
  <cp:lastModifiedBy>Arnold,Edward A.(Fiscal Affairs)</cp:lastModifiedBy>
  <cp:revision>1</cp:revision>
  <cp:lastPrinted>2025-04-22T13:22:54Z</cp:lastPrinted>
  <dcterms:created xsi:type="dcterms:W3CDTF">2023-01-06T20:05:31Z</dcterms:created>
  <dcterms:modified xsi:type="dcterms:W3CDTF">2025-05-09T18:25:14Z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_dlc_DocIdItemGuid">
    <vt:lpwstr>37a99b3c-7837-43d7-8540-1ccab217e238</vt:lpwstr>
  </property>
  <property fmtid="{D5CDD505-2E9C-101B-9397-08002B2CF9AE}" pid="4" name="ContentTypeId">
    <vt:lpwstr>0x01010054D68D1862177041A45C08EBEEE53E1C</vt:lpwstr>
  </property>
  <property fmtid="{D5CDD505-2E9C-101B-9397-08002B2CF9AE}" pid="5" name="MSIP_Label_8ee91226-6aed-4c81-a4fe-29403a5671ff_Name">
    <vt:lpwstr>General</vt:lpwstr>
  </property>
  <property fmtid="{D5CDD505-2E9C-101B-9397-08002B2CF9AE}" pid="6" name="MSIP_Label_8ee91226-6aed-4c81-a4fe-29403a5671ff_ActionId">
    <vt:lpwstr>8e02861c-4e3c-4650-a7d6-d61161b7714e</vt:lpwstr>
  </property>
  <property fmtid="{D5CDD505-2E9C-101B-9397-08002B2CF9AE}" pid="7" name="MSIP_Label_8ee91226-6aed-4c81-a4fe-29403a5671ff_Extended_MSFT_Method">
    <vt:lpwstr>Standard</vt:lpwstr>
  </property>
  <property fmtid="{D5CDD505-2E9C-101B-9397-08002B2CF9AE}" pid="8" name="Sensitivity">
    <vt:lpwstr>General</vt:lpwstr>
  </property>
  <property fmtid="{D5CDD505-2E9C-101B-9397-08002B2CF9AE}" pid="9" name="MSIP_Label_8ee91226-6aed-4c81-a4fe-29403a5671ff_SiteId">
    <vt:lpwstr>00bc4ae8-576c-45e3-949d-4f129d8b670a</vt:lpwstr>
  </property>
  <property fmtid="{D5CDD505-2E9C-101B-9397-08002B2CF9AE}" pid="10" name="MSIP_Label_8ee91226-6aed-4c81-a4fe-29403a5671ff_Enabled">
    <vt:lpwstr>True</vt:lpwstr>
  </property>
  <property fmtid="{D5CDD505-2E9C-101B-9397-08002B2CF9AE}" pid="11" name="MSIP_Label_8ee91226-6aed-4c81-a4fe-29403a5671ff_Removed">
    <vt:lpwstr>False</vt:lpwstr>
  </property>
  <property fmtid="{D5CDD505-2E9C-101B-9397-08002B2CF9AE}" pid="12" name="MSIP_Label_8ee91226-6aed-4c81-a4fe-29403a5671ff_SetDate">
    <vt:lpwstr>2025-04-15T20:10:49Z</vt:lpwstr>
  </property>
</Properties>
</file>