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36125"/>
            <a:ext cx="4679950" cy="951230"/>
          </a:xfrm>
          <a:custGeom>
            <a:avLst/>
            <a:gdLst/>
            <a:ahLst/>
            <a:cxnLst/>
            <a:rect l="l" t="t" r="r" b="b"/>
            <a:pathLst>
              <a:path w="4679950" h="951229">
                <a:moveTo>
                  <a:pt x="109524" y="12839"/>
                </a:moveTo>
                <a:lnTo>
                  <a:pt x="79565" y="0"/>
                </a:lnTo>
                <a:lnTo>
                  <a:pt x="0" y="183121"/>
                </a:lnTo>
                <a:lnTo>
                  <a:pt x="0" y="264934"/>
                </a:lnTo>
                <a:lnTo>
                  <a:pt x="109524" y="12839"/>
                </a:lnTo>
                <a:close/>
              </a:path>
              <a:path w="4679950" h="951229">
                <a:moveTo>
                  <a:pt x="461352" y="12839"/>
                </a:moveTo>
                <a:lnTo>
                  <a:pt x="431558" y="0"/>
                </a:lnTo>
                <a:lnTo>
                  <a:pt x="18402" y="950874"/>
                </a:lnTo>
                <a:lnTo>
                  <a:pt x="53784" y="950874"/>
                </a:lnTo>
                <a:lnTo>
                  <a:pt x="461352" y="12839"/>
                </a:lnTo>
                <a:close/>
              </a:path>
              <a:path w="4679950" h="951229">
                <a:moveTo>
                  <a:pt x="813358" y="12839"/>
                </a:moveTo>
                <a:lnTo>
                  <a:pt x="783564" y="0"/>
                </a:lnTo>
                <a:lnTo>
                  <a:pt x="370395" y="950874"/>
                </a:lnTo>
                <a:lnTo>
                  <a:pt x="405777" y="950874"/>
                </a:lnTo>
                <a:lnTo>
                  <a:pt x="813358" y="12839"/>
                </a:lnTo>
                <a:close/>
              </a:path>
              <a:path w="4679950" h="951229">
                <a:moveTo>
                  <a:pt x="1165352" y="12839"/>
                </a:moveTo>
                <a:lnTo>
                  <a:pt x="1135557" y="0"/>
                </a:lnTo>
                <a:lnTo>
                  <a:pt x="722401" y="950874"/>
                </a:lnTo>
                <a:lnTo>
                  <a:pt x="757783" y="950874"/>
                </a:lnTo>
                <a:lnTo>
                  <a:pt x="1165352" y="12839"/>
                </a:lnTo>
                <a:close/>
              </a:path>
              <a:path w="4679950" h="951229">
                <a:moveTo>
                  <a:pt x="1517357" y="12839"/>
                </a:moveTo>
                <a:lnTo>
                  <a:pt x="1487563" y="0"/>
                </a:lnTo>
                <a:lnTo>
                  <a:pt x="1074394" y="950874"/>
                </a:lnTo>
                <a:lnTo>
                  <a:pt x="1109776" y="950874"/>
                </a:lnTo>
                <a:lnTo>
                  <a:pt x="1517357" y="12839"/>
                </a:lnTo>
                <a:close/>
              </a:path>
              <a:path w="4679950" h="951229">
                <a:moveTo>
                  <a:pt x="1869351" y="12839"/>
                </a:moveTo>
                <a:lnTo>
                  <a:pt x="1839391" y="0"/>
                </a:lnTo>
                <a:lnTo>
                  <a:pt x="1426222" y="950874"/>
                </a:lnTo>
                <a:lnTo>
                  <a:pt x="1461770" y="950874"/>
                </a:lnTo>
                <a:lnTo>
                  <a:pt x="1869351" y="12839"/>
                </a:lnTo>
                <a:close/>
              </a:path>
              <a:path w="4679950" h="951229">
                <a:moveTo>
                  <a:pt x="2221179" y="12839"/>
                </a:moveTo>
                <a:lnTo>
                  <a:pt x="2191385" y="0"/>
                </a:lnTo>
                <a:lnTo>
                  <a:pt x="1778215" y="950874"/>
                </a:lnTo>
                <a:lnTo>
                  <a:pt x="1813598" y="950874"/>
                </a:lnTo>
                <a:lnTo>
                  <a:pt x="2221179" y="12839"/>
                </a:lnTo>
                <a:close/>
              </a:path>
              <a:path w="4679950" h="951229">
                <a:moveTo>
                  <a:pt x="2573185" y="12839"/>
                </a:moveTo>
                <a:lnTo>
                  <a:pt x="2543391" y="0"/>
                </a:lnTo>
                <a:lnTo>
                  <a:pt x="2130221" y="950874"/>
                </a:lnTo>
                <a:lnTo>
                  <a:pt x="2165604" y="950874"/>
                </a:lnTo>
                <a:lnTo>
                  <a:pt x="2573185" y="12839"/>
                </a:lnTo>
                <a:close/>
              </a:path>
              <a:path w="4679950" h="951229">
                <a:moveTo>
                  <a:pt x="2925178" y="12839"/>
                </a:moveTo>
                <a:lnTo>
                  <a:pt x="2895384" y="0"/>
                </a:lnTo>
                <a:lnTo>
                  <a:pt x="2482215" y="950874"/>
                </a:lnTo>
                <a:lnTo>
                  <a:pt x="2517597" y="950874"/>
                </a:lnTo>
                <a:lnTo>
                  <a:pt x="2925178" y="12839"/>
                </a:lnTo>
                <a:close/>
              </a:path>
              <a:path w="4679950" h="951229">
                <a:moveTo>
                  <a:pt x="3277006" y="12839"/>
                </a:moveTo>
                <a:lnTo>
                  <a:pt x="3247390" y="0"/>
                </a:lnTo>
                <a:lnTo>
                  <a:pt x="2834221" y="950874"/>
                </a:lnTo>
                <a:lnTo>
                  <a:pt x="2869438" y="950874"/>
                </a:lnTo>
                <a:lnTo>
                  <a:pt x="3277006" y="12839"/>
                </a:lnTo>
                <a:close/>
              </a:path>
              <a:path w="4679950" h="951229">
                <a:moveTo>
                  <a:pt x="3629012" y="12839"/>
                </a:moveTo>
                <a:lnTo>
                  <a:pt x="3599205" y="0"/>
                </a:lnTo>
                <a:lnTo>
                  <a:pt x="3186061" y="950874"/>
                </a:lnTo>
                <a:lnTo>
                  <a:pt x="3221418" y="950874"/>
                </a:lnTo>
                <a:lnTo>
                  <a:pt x="3629012" y="12839"/>
                </a:lnTo>
                <a:close/>
              </a:path>
              <a:path w="4679950" h="951229">
                <a:moveTo>
                  <a:pt x="3981005" y="12839"/>
                </a:moveTo>
                <a:lnTo>
                  <a:pt x="3951211" y="0"/>
                </a:lnTo>
                <a:lnTo>
                  <a:pt x="3538067" y="950874"/>
                </a:lnTo>
                <a:lnTo>
                  <a:pt x="3573424" y="950874"/>
                </a:lnTo>
                <a:lnTo>
                  <a:pt x="3981005" y="12839"/>
                </a:lnTo>
                <a:close/>
              </a:path>
              <a:path w="4679950" h="951229">
                <a:moveTo>
                  <a:pt x="4333011" y="12839"/>
                </a:moveTo>
                <a:lnTo>
                  <a:pt x="4303204" y="0"/>
                </a:lnTo>
                <a:lnTo>
                  <a:pt x="3890060" y="950874"/>
                </a:lnTo>
                <a:lnTo>
                  <a:pt x="3925417" y="950874"/>
                </a:lnTo>
                <a:lnTo>
                  <a:pt x="4333011" y="12839"/>
                </a:lnTo>
                <a:close/>
              </a:path>
              <a:path w="4679950" h="951229">
                <a:moveTo>
                  <a:pt x="4679594" y="10502"/>
                </a:moveTo>
                <a:lnTo>
                  <a:pt x="4655210" y="0"/>
                </a:lnTo>
                <a:lnTo>
                  <a:pt x="4242041" y="950874"/>
                </a:lnTo>
                <a:lnTo>
                  <a:pt x="4277423" y="950874"/>
                </a:lnTo>
                <a:lnTo>
                  <a:pt x="4679594" y="25298"/>
                </a:lnTo>
                <a:lnTo>
                  <a:pt x="4679594" y="10502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1950" y="581024"/>
            <a:ext cx="17564100" cy="9124950"/>
          </a:xfrm>
          <a:custGeom>
            <a:avLst/>
            <a:gdLst/>
            <a:ahLst/>
            <a:cxnLst/>
            <a:rect l="l" t="t" r="r" b="b"/>
            <a:pathLst>
              <a:path w="17564100" h="9124950">
                <a:moveTo>
                  <a:pt x="17483836" y="0"/>
                </a:moveTo>
                <a:lnTo>
                  <a:pt x="80302" y="0"/>
                </a:lnTo>
                <a:lnTo>
                  <a:pt x="64563" y="1563"/>
                </a:lnTo>
                <a:lnTo>
                  <a:pt x="23520" y="23495"/>
                </a:lnTo>
                <a:lnTo>
                  <a:pt x="1556" y="64625"/>
                </a:lnTo>
                <a:lnTo>
                  <a:pt x="0" y="80391"/>
                </a:lnTo>
                <a:lnTo>
                  <a:pt x="0" y="9044597"/>
                </a:lnTo>
                <a:lnTo>
                  <a:pt x="13490" y="9089175"/>
                </a:lnTo>
                <a:lnTo>
                  <a:pt x="49572" y="9118831"/>
                </a:lnTo>
                <a:lnTo>
                  <a:pt x="80302" y="9124950"/>
                </a:lnTo>
                <a:lnTo>
                  <a:pt x="17483836" y="9124950"/>
                </a:lnTo>
                <a:lnTo>
                  <a:pt x="17528341" y="9111448"/>
                </a:lnTo>
                <a:lnTo>
                  <a:pt x="17557972" y="9075345"/>
                </a:lnTo>
                <a:lnTo>
                  <a:pt x="17564100" y="9044597"/>
                </a:lnTo>
                <a:lnTo>
                  <a:pt x="17564100" y="80391"/>
                </a:lnTo>
                <a:lnTo>
                  <a:pt x="17550598" y="35760"/>
                </a:lnTo>
                <a:lnTo>
                  <a:pt x="17514506" y="6127"/>
                </a:lnTo>
                <a:lnTo>
                  <a:pt x="17483836" y="0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132891" y="0"/>
            <a:ext cx="4140200" cy="2717800"/>
          </a:xfrm>
          <a:custGeom>
            <a:avLst/>
            <a:gdLst/>
            <a:ahLst/>
            <a:cxnLst/>
            <a:rect l="l" t="t" r="r" b="b"/>
            <a:pathLst>
              <a:path w="4140200" h="2717800">
                <a:moveTo>
                  <a:pt x="4127499" y="2715168"/>
                </a:moveTo>
                <a:lnTo>
                  <a:pt x="4127499" y="2666304"/>
                </a:lnTo>
                <a:lnTo>
                  <a:pt x="4114799" y="2664225"/>
                </a:lnTo>
                <a:lnTo>
                  <a:pt x="2705099" y="2664225"/>
                </a:lnTo>
                <a:lnTo>
                  <a:pt x="2666999" y="2663793"/>
                </a:lnTo>
                <a:lnTo>
                  <a:pt x="2616199" y="2662503"/>
                </a:lnTo>
                <a:lnTo>
                  <a:pt x="2565399" y="2660361"/>
                </a:lnTo>
                <a:lnTo>
                  <a:pt x="2514599" y="2657376"/>
                </a:lnTo>
                <a:lnTo>
                  <a:pt x="2476499" y="2653553"/>
                </a:lnTo>
                <a:lnTo>
                  <a:pt x="2425699" y="2648902"/>
                </a:lnTo>
                <a:lnTo>
                  <a:pt x="2374899" y="2643429"/>
                </a:lnTo>
                <a:lnTo>
                  <a:pt x="2324099" y="2637141"/>
                </a:lnTo>
                <a:lnTo>
                  <a:pt x="2285999" y="2630045"/>
                </a:lnTo>
                <a:lnTo>
                  <a:pt x="2235199" y="2622150"/>
                </a:lnTo>
                <a:lnTo>
                  <a:pt x="2197099" y="2613463"/>
                </a:lnTo>
                <a:lnTo>
                  <a:pt x="2146299" y="2603990"/>
                </a:lnTo>
                <a:lnTo>
                  <a:pt x="2095499" y="2593739"/>
                </a:lnTo>
                <a:lnTo>
                  <a:pt x="2057399" y="2582717"/>
                </a:lnTo>
                <a:lnTo>
                  <a:pt x="2006599" y="2570932"/>
                </a:lnTo>
                <a:lnTo>
                  <a:pt x="1968499" y="2558392"/>
                </a:lnTo>
                <a:lnTo>
                  <a:pt x="1917699" y="2545103"/>
                </a:lnTo>
                <a:lnTo>
                  <a:pt x="1879599" y="2531072"/>
                </a:lnTo>
                <a:lnTo>
                  <a:pt x="1828799" y="2516308"/>
                </a:lnTo>
                <a:lnTo>
                  <a:pt x="1790699" y="2500817"/>
                </a:lnTo>
                <a:lnTo>
                  <a:pt x="1752599" y="2484606"/>
                </a:lnTo>
                <a:lnTo>
                  <a:pt x="1701799" y="2467684"/>
                </a:lnTo>
                <a:lnTo>
                  <a:pt x="1663699" y="2450057"/>
                </a:lnTo>
                <a:lnTo>
                  <a:pt x="1625599" y="2431734"/>
                </a:lnTo>
                <a:lnTo>
                  <a:pt x="1574799" y="2412720"/>
                </a:lnTo>
                <a:lnTo>
                  <a:pt x="1536699" y="2393023"/>
                </a:lnTo>
                <a:lnTo>
                  <a:pt x="1498599" y="2372651"/>
                </a:lnTo>
                <a:lnTo>
                  <a:pt x="1460499" y="2351612"/>
                </a:lnTo>
                <a:lnTo>
                  <a:pt x="1422399" y="2329912"/>
                </a:lnTo>
                <a:lnTo>
                  <a:pt x="1384299" y="2307558"/>
                </a:lnTo>
                <a:lnTo>
                  <a:pt x="1346199" y="2284559"/>
                </a:lnTo>
                <a:lnTo>
                  <a:pt x="1308099" y="2260921"/>
                </a:lnTo>
                <a:lnTo>
                  <a:pt x="1269999" y="2236652"/>
                </a:lnTo>
                <a:lnTo>
                  <a:pt x="1231899" y="2211759"/>
                </a:lnTo>
                <a:lnTo>
                  <a:pt x="1193799" y="2186249"/>
                </a:lnTo>
                <a:lnTo>
                  <a:pt x="1155699" y="2160131"/>
                </a:lnTo>
                <a:lnTo>
                  <a:pt x="1117599" y="2133410"/>
                </a:lnTo>
                <a:lnTo>
                  <a:pt x="1079499" y="2106095"/>
                </a:lnTo>
                <a:lnTo>
                  <a:pt x="1041399" y="2078192"/>
                </a:lnTo>
                <a:lnTo>
                  <a:pt x="1015999" y="2049710"/>
                </a:lnTo>
                <a:lnTo>
                  <a:pt x="977899" y="2020655"/>
                </a:lnTo>
                <a:lnTo>
                  <a:pt x="939799" y="1991035"/>
                </a:lnTo>
                <a:lnTo>
                  <a:pt x="914399" y="1960857"/>
                </a:lnTo>
                <a:lnTo>
                  <a:pt x="876299" y="1930128"/>
                </a:lnTo>
                <a:lnTo>
                  <a:pt x="838199" y="1898856"/>
                </a:lnTo>
                <a:lnTo>
                  <a:pt x="812799" y="1867049"/>
                </a:lnTo>
                <a:lnTo>
                  <a:pt x="774699" y="1834712"/>
                </a:lnTo>
                <a:lnTo>
                  <a:pt x="749299" y="1801855"/>
                </a:lnTo>
                <a:lnTo>
                  <a:pt x="723899" y="1768484"/>
                </a:lnTo>
                <a:lnTo>
                  <a:pt x="685799" y="1734606"/>
                </a:lnTo>
                <a:lnTo>
                  <a:pt x="660399" y="1700229"/>
                </a:lnTo>
                <a:lnTo>
                  <a:pt x="609599" y="1630006"/>
                </a:lnTo>
                <a:lnTo>
                  <a:pt x="571499" y="1594176"/>
                </a:lnTo>
                <a:lnTo>
                  <a:pt x="546099" y="1557875"/>
                </a:lnTo>
                <a:lnTo>
                  <a:pt x="495299" y="1483894"/>
                </a:lnTo>
                <a:lnTo>
                  <a:pt x="444499" y="1408121"/>
                </a:lnTo>
                <a:lnTo>
                  <a:pt x="431799" y="1369581"/>
                </a:lnTo>
                <a:lnTo>
                  <a:pt x="406399" y="1330615"/>
                </a:lnTo>
                <a:lnTo>
                  <a:pt x="355599" y="1251435"/>
                </a:lnTo>
                <a:lnTo>
                  <a:pt x="342899" y="1211236"/>
                </a:lnTo>
                <a:lnTo>
                  <a:pt x="292099" y="1129655"/>
                </a:lnTo>
                <a:lnTo>
                  <a:pt x="266699" y="1046547"/>
                </a:lnTo>
                <a:lnTo>
                  <a:pt x="241299" y="1004438"/>
                </a:lnTo>
                <a:lnTo>
                  <a:pt x="215899" y="919149"/>
                </a:lnTo>
                <a:lnTo>
                  <a:pt x="190499" y="875982"/>
                </a:lnTo>
                <a:lnTo>
                  <a:pt x="101599" y="564770"/>
                </a:lnTo>
                <a:lnTo>
                  <a:pt x="101599" y="519107"/>
                </a:lnTo>
                <a:lnTo>
                  <a:pt x="76199" y="426949"/>
                </a:lnTo>
                <a:lnTo>
                  <a:pt x="76199" y="380470"/>
                </a:lnTo>
                <a:lnTo>
                  <a:pt x="63499" y="333734"/>
                </a:lnTo>
                <a:lnTo>
                  <a:pt x="63500" y="239519"/>
                </a:lnTo>
                <a:lnTo>
                  <a:pt x="50800" y="192055"/>
                </a:lnTo>
                <a:lnTo>
                  <a:pt x="50800" y="0"/>
                </a:lnTo>
                <a:lnTo>
                  <a:pt x="0" y="0"/>
                </a:lnTo>
                <a:lnTo>
                  <a:pt x="0" y="239107"/>
                </a:lnTo>
                <a:lnTo>
                  <a:pt x="12699" y="286270"/>
                </a:lnTo>
                <a:lnTo>
                  <a:pt x="12699" y="333198"/>
                </a:lnTo>
                <a:lnTo>
                  <a:pt x="25399" y="379882"/>
                </a:lnTo>
                <a:lnTo>
                  <a:pt x="25399" y="426316"/>
                </a:lnTo>
                <a:lnTo>
                  <a:pt x="38099" y="472494"/>
                </a:lnTo>
                <a:lnTo>
                  <a:pt x="38099" y="518407"/>
                </a:lnTo>
                <a:lnTo>
                  <a:pt x="152399" y="918589"/>
                </a:lnTo>
                <a:lnTo>
                  <a:pt x="165099" y="961477"/>
                </a:lnTo>
                <a:lnTo>
                  <a:pt x="190499" y="1004023"/>
                </a:lnTo>
                <a:lnTo>
                  <a:pt x="215899" y="1088065"/>
                </a:lnTo>
                <a:lnTo>
                  <a:pt x="241299" y="1129546"/>
                </a:lnTo>
                <a:lnTo>
                  <a:pt x="253999" y="1170658"/>
                </a:lnTo>
                <a:lnTo>
                  <a:pt x="304799" y="1251747"/>
                </a:lnTo>
                <a:lnTo>
                  <a:pt x="317499" y="1291710"/>
                </a:lnTo>
                <a:lnTo>
                  <a:pt x="368299" y="1370437"/>
                </a:lnTo>
                <a:lnTo>
                  <a:pt x="393699" y="1409187"/>
                </a:lnTo>
                <a:lnTo>
                  <a:pt x="406399" y="1447519"/>
                </a:lnTo>
                <a:lnTo>
                  <a:pt x="457199" y="1522901"/>
                </a:lnTo>
                <a:lnTo>
                  <a:pt x="507999" y="1596526"/>
                </a:lnTo>
                <a:lnTo>
                  <a:pt x="546099" y="1632662"/>
                </a:lnTo>
                <a:lnTo>
                  <a:pt x="596899" y="1703547"/>
                </a:lnTo>
                <a:lnTo>
                  <a:pt x="622299" y="1738282"/>
                </a:lnTo>
                <a:lnTo>
                  <a:pt x="647699" y="1772535"/>
                </a:lnTo>
                <a:lnTo>
                  <a:pt x="685799" y="1806301"/>
                </a:lnTo>
                <a:lnTo>
                  <a:pt x="711199" y="1839571"/>
                </a:lnTo>
                <a:lnTo>
                  <a:pt x="749299" y="1872338"/>
                </a:lnTo>
                <a:lnTo>
                  <a:pt x="774699" y="1904597"/>
                </a:lnTo>
                <a:lnTo>
                  <a:pt x="800099" y="1936339"/>
                </a:lnTo>
                <a:lnTo>
                  <a:pt x="838199" y="1967558"/>
                </a:lnTo>
                <a:lnTo>
                  <a:pt x="876299" y="1998247"/>
                </a:lnTo>
                <a:lnTo>
                  <a:pt x="901699" y="2028398"/>
                </a:lnTo>
                <a:lnTo>
                  <a:pt x="939799" y="2058005"/>
                </a:lnTo>
                <a:lnTo>
                  <a:pt x="977899" y="2087061"/>
                </a:lnTo>
                <a:lnTo>
                  <a:pt x="1003299" y="2115559"/>
                </a:lnTo>
                <a:lnTo>
                  <a:pt x="1041399" y="2143491"/>
                </a:lnTo>
                <a:lnTo>
                  <a:pt x="1079499" y="2170851"/>
                </a:lnTo>
                <a:lnTo>
                  <a:pt x="1117599" y="2197632"/>
                </a:lnTo>
                <a:lnTo>
                  <a:pt x="1155699" y="2223827"/>
                </a:lnTo>
                <a:lnTo>
                  <a:pt x="1193799" y="2249428"/>
                </a:lnTo>
                <a:lnTo>
                  <a:pt x="1219199" y="2274429"/>
                </a:lnTo>
                <a:lnTo>
                  <a:pt x="1257299" y="2298822"/>
                </a:lnTo>
                <a:lnTo>
                  <a:pt x="1295399" y="2322602"/>
                </a:lnTo>
                <a:lnTo>
                  <a:pt x="1346199" y="2345759"/>
                </a:lnTo>
                <a:lnTo>
                  <a:pt x="1384299" y="2368289"/>
                </a:lnTo>
                <a:lnTo>
                  <a:pt x="1422399" y="2390183"/>
                </a:lnTo>
                <a:lnTo>
                  <a:pt x="1460499" y="2411435"/>
                </a:lnTo>
                <a:lnTo>
                  <a:pt x="1498599" y="2432037"/>
                </a:lnTo>
                <a:lnTo>
                  <a:pt x="1536699" y="2451984"/>
                </a:lnTo>
                <a:lnTo>
                  <a:pt x="1574799" y="2471266"/>
                </a:lnTo>
                <a:lnTo>
                  <a:pt x="1625599" y="2489879"/>
                </a:lnTo>
                <a:lnTo>
                  <a:pt x="1663699" y="2507814"/>
                </a:lnTo>
                <a:lnTo>
                  <a:pt x="1701799" y="2525064"/>
                </a:lnTo>
                <a:lnTo>
                  <a:pt x="1752599" y="2541624"/>
                </a:lnTo>
                <a:lnTo>
                  <a:pt x="1790699" y="2557484"/>
                </a:lnTo>
                <a:lnTo>
                  <a:pt x="1841499" y="2572640"/>
                </a:lnTo>
                <a:lnTo>
                  <a:pt x="1879599" y="2587083"/>
                </a:lnTo>
                <a:lnTo>
                  <a:pt x="1917699" y="2600806"/>
                </a:lnTo>
                <a:lnTo>
                  <a:pt x="1968499" y="2613804"/>
                </a:lnTo>
                <a:lnTo>
                  <a:pt x="2006599" y="2626067"/>
                </a:lnTo>
                <a:lnTo>
                  <a:pt x="2057399" y="2637591"/>
                </a:lnTo>
                <a:lnTo>
                  <a:pt x="2095499" y="2648366"/>
                </a:lnTo>
                <a:lnTo>
                  <a:pt x="2146299" y="2658388"/>
                </a:lnTo>
                <a:lnTo>
                  <a:pt x="2197099" y="2667648"/>
                </a:lnTo>
                <a:lnTo>
                  <a:pt x="2235199" y="2676139"/>
                </a:lnTo>
                <a:lnTo>
                  <a:pt x="2285999" y="2683855"/>
                </a:lnTo>
                <a:lnTo>
                  <a:pt x="2336799" y="2690789"/>
                </a:lnTo>
                <a:lnTo>
                  <a:pt x="2374899" y="2696933"/>
                </a:lnTo>
                <a:lnTo>
                  <a:pt x="2425699" y="2702281"/>
                </a:lnTo>
                <a:lnTo>
                  <a:pt x="2476499" y="2706825"/>
                </a:lnTo>
                <a:lnTo>
                  <a:pt x="2514599" y="2710558"/>
                </a:lnTo>
                <a:lnTo>
                  <a:pt x="2565399" y="2713474"/>
                </a:lnTo>
                <a:lnTo>
                  <a:pt x="2616199" y="2715566"/>
                </a:lnTo>
                <a:lnTo>
                  <a:pt x="2666999" y="2716826"/>
                </a:lnTo>
                <a:lnTo>
                  <a:pt x="2705099" y="2717248"/>
                </a:lnTo>
                <a:lnTo>
                  <a:pt x="4114799" y="2717248"/>
                </a:lnTo>
                <a:lnTo>
                  <a:pt x="4127499" y="2715168"/>
                </a:lnTo>
                <a:close/>
              </a:path>
              <a:path w="4140200" h="2717800">
                <a:moveTo>
                  <a:pt x="4127499" y="2302649"/>
                </a:moveTo>
                <a:lnTo>
                  <a:pt x="4127499" y="2253785"/>
                </a:lnTo>
                <a:lnTo>
                  <a:pt x="4114799" y="2251706"/>
                </a:lnTo>
                <a:lnTo>
                  <a:pt x="2717799" y="2251706"/>
                </a:lnTo>
                <a:lnTo>
                  <a:pt x="2666999" y="2251196"/>
                </a:lnTo>
                <a:lnTo>
                  <a:pt x="2616199" y="2249675"/>
                </a:lnTo>
                <a:lnTo>
                  <a:pt x="2578099" y="2247152"/>
                </a:lnTo>
                <a:lnTo>
                  <a:pt x="2527299" y="2243637"/>
                </a:lnTo>
                <a:lnTo>
                  <a:pt x="2476499" y="2239142"/>
                </a:lnTo>
                <a:lnTo>
                  <a:pt x="2438399" y="2233675"/>
                </a:lnTo>
                <a:lnTo>
                  <a:pt x="2387599" y="2227247"/>
                </a:lnTo>
                <a:lnTo>
                  <a:pt x="2336799" y="2219869"/>
                </a:lnTo>
                <a:lnTo>
                  <a:pt x="2298699" y="2211550"/>
                </a:lnTo>
                <a:lnTo>
                  <a:pt x="2247899" y="2202302"/>
                </a:lnTo>
                <a:lnTo>
                  <a:pt x="2197099" y="2192133"/>
                </a:lnTo>
                <a:lnTo>
                  <a:pt x="2158999" y="2181055"/>
                </a:lnTo>
                <a:lnTo>
                  <a:pt x="2108199" y="2169078"/>
                </a:lnTo>
                <a:lnTo>
                  <a:pt x="2070099" y="2156211"/>
                </a:lnTo>
                <a:lnTo>
                  <a:pt x="2019299" y="2142466"/>
                </a:lnTo>
                <a:lnTo>
                  <a:pt x="1981199" y="2127851"/>
                </a:lnTo>
                <a:lnTo>
                  <a:pt x="1943099" y="2112379"/>
                </a:lnTo>
                <a:lnTo>
                  <a:pt x="1892299" y="2096058"/>
                </a:lnTo>
                <a:lnTo>
                  <a:pt x="1854199" y="2078899"/>
                </a:lnTo>
                <a:lnTo>
                  <a:pt x="1816099" y="2060912"/>
                </a:lnTo>
                <a:lnTo>
                  <a:pt x="1765299" y="2042107"/>
                </a:lnTo>
                <a:lnTo>
                  <a:pt x="1727199" y="2022496"/>
                </a:lnTo>
                <a:lnTo>
                  <a:pt x="1689099" y="2002087"/>
                </a:lnTo>
                <a:lnTo>
                  <a:pt x="1650999" y="1980892"/>
                </a:lnTo>
                <a:lnTo>
                  <a:pt x="1612899" y="1958919"/>
                </a:lnTo>
                <a:lnTo>
                  <a:pt x="1574799" y="1936181"/>
                </a:lnTo>
                <a:lnTo>
                  <a:pt x="1536699" y="1912686"/>
                </a:lnTo>
                <a:lnTo>
                  <a:pt x="1498599" y="1888446"/>
                </a:lnTo>
                <a:lnTo>
                  <a:pt x="1460499" y="1863469"/>
                </a:lnTo>
                <a:lnTo>
                  <a:pt x="1422399" y="1837768"/>
                </a:lnTo>
                <a:lnTo>
                  <a:pt x="1384299" y="1811351"/>
                </a:lnTo>
                <a:lnTo>
                  <a:pt x="1346199" y="1784229"/>
                </a:lnTo>
                <a:lnTo>
                  <a:pt x="1308099" y="1756412"/>
                </a:lnTo>
                <a:lnTo>
                  <a:pt x="1269999" y="1727911"/>
                </a:lnTo>
                <a:lnTo>
                  <a:pt x="1244599" y="1698735"/>
                </a:lnTo>
                <a:lnTo>
                  <a:pt x="1206499" y="1668896"/>
                </a:lnTo>
                <a:lnTo>
                  <a:pt x="1181099" y="1638402"/>
                </a:lnTo>
                <a:lnTo>
                  <a:pt x="1142999" y="1607265"/>
                </a:lnTo>
                <a:lnTo>
                  <a:pt x="1104899" y="1575495"/>
                </a:lnTo>
                <a:lnTo>
                  <a:pt x="1079499" y="1543102"/>
                </a:lnTo>
                <a:lnTo>
                  <a:pt x="1054099" y="1510095"/>
                </a:lnTo>
                <a:lnTo>
                  <a:pt x="1015999" y="1476486"/>
                </a:lnTo>
                <a:lnTo>
                  <a:pt x="990599" y="1442285"/>
                </a:lnTo>
                <a:lnTo>
                  <a:pt x="965199" y="1407501"/>
                </a:lnTo>
                <a:lnTo>
                  <a:pt x="939799" y="1372145"/>
                </a:lnTo>
                <a:lnTo>
                  <a:pt x="901699" y="1336228"/>
                </a:lnTo>
                <a:lnTo>
                  <a:pt x="876299" y="1299759"/>
                </a:lnTo>
                <a:lnTo>
                  <a:pt x="850899" y="1262749"/>
                </a:lnTo>
                <a:lnTo>
                  <a:pt x="800099" y="1187146"/>
                </a:lnTo>
                <a:lnTo>
                  <a:pt x="787399" y="1148573"/>
                </a:lnTo>
                <a:lnTo>
                  <a:pt x="761999" y="1109500"/>
                </a:lnTo>
                <a:lnTo>
                  <a:pt x="711199" y="1029894"/>
                </a:lnTo>
                <a:lnTo>
                  <a:pt x="698499" y="989382"/>
                </a:lnTo>
                <a:lnTo>
                  <a:pt x="673099" y="948410"/>
                </a:lnTo>
                <a:lnTo>
                  <a:pt x="660399" y="906989"/>
                </a:lnTo>
                <a:lnTo>
                  <a:pt x="634999" y="865129"/>
                </a:lnTo>
                <a:lnTo>
                  <a:pt x="609599" y="780133"/>
                </a:lnTo>
                <a:lnTo>
                  <a:pt x="584199" y="737017"/>
                </a:lnTo>
                <a:lnTo>
                  <a:pt x="520699" y="515674"/>
                </a:lnTo>
                <a:lnTo>
                  <a:pt x="520699" y="470323"/>
                </a:lnTo>
                <a:lnTo>
                  <a:pt x="495299" y="378623"/>
                </a:lnTo>
                <a:lnTo>
                  <a:pt x="495299" y="332294"/>
                </a:lnTo>
                <a:lnTo>
                  <a:pt x="482599" y="285659"/>
                </a:lnTo>
                <a:lnTo>
                  <a:pt x="482600" y="238728"/>
                </a:lnTo>
                <a:lnTo>
                  <a:pt x="469900" y="191511"/>
                </a:lnTo>
                <a:lnTo>
                  <a:pt x="469900" y="0"/>
                </a:lnTo>
                <a:lnTo>
                  <a:pt x="419100" y="0"/>
                </a:lnTo>
                <a:lnTo>
                  <a:pt x="419100" y="191101"/>
                </a:lnTo>
                <a:lnTo>
                  <a:pt x="431800" y="238235"/>
                </a:lnTo>
                <a:lnTo>
                  <a:pt x="431799" y="331666"/>
                </a:lnTo>
                <a:lnTo>
                  <a:pt x="457199" y="423914"/>
                </a:lnTo>
                <a:lnTo>
                  <a:pt x="457199" y="469570"/>
                </a:lnTo>
                <a:lnTo>
                  <a:pt x="546099" y="779531"/>
                </a:lnTo>
                <a:lnTo>
                  <a:pt x="571499" y="822318"/>
                </a:lnTo>
                <a:lnTo>
                  <a:pt x="596899" y="906676"/>
                </a:lnTo>
                <a:lnTo>
                  <a:pt x="622299" y="948228"/>
                </a:lnTo>
                <a:lnTo>
                  <a:pt x="634999" y="989347"/>
                </a:lnTo>
                <a:lnTo>
                  <a:pt x="660399" y="1030026"/>
                </a:lnTo>
                <a:lnTo>
                  <a:pt x="673099" y="1070254"/>
                </a:lnTo>
                <a:lnTo>
                  <a:pt x="723899" y="1149319"/>
                </a:lnTo>
                <a:lnTo>
                  <a:pt x="749299" y="1188136"/>
                </a:lnTo>
                <a:lnTo>
                  <a:pt x="761999" y="1226464"/>
                </a:lnTo>
                <a:lnTo>
                  <a:pt x="812799" y="1301612"/>
                </a:lnTo>
                <a:lnTo>
                  <a:pt x="838199" y="1338413"/>
                </a:lnTo>
                <a:lnTo>
                  <a:pt x="863599" y="1374685"/>
                </a:lnTo>
                <a:lnTo>
                  <a:pt x="901699" y="1410420"/>
                </a:lnTo>
                <a:lnTo>
                  <a:pt x="927099" y="1445606"/>
                </a:lnTo>
                <a:lnTo>
                  <a:pt x="952499" y="1480235"/>
                </a:lnTo>
                <a:lnTo>
                  <a:pt x="977899" y="1514297"/>
                </a:lnTo>
                <a:lnTo>
                  <a:pt x="1015999" y="1547782"/>
                </a:lnTo>
                <a:lnTo>
                  <a:pt x="1041399" y="1580680"/>
                </a:lnTo>
                <a:lnTo>
                  <a:pt x="1079499" y="1612982"/>
                </a:lnTo>
                <a:lnTo>
                  <a:pt x="1104899" y="1644678"/>
                </a:lnTo>
                <a:lnTo>
                  <a:pt x="1142999" y="1675758"/>
                </a:lnTo>
                <a:lnTo>
                  <a:pt x="1168399" y="1706213"/>
                </a:lnTo>
                <a:lnTo>
                  <a:pt x="1206499" y="1736033"/>
                </a:lnTo>
                <a:lnTo>
                  <a:pt x="1244599" y="1765208"/>
                </a:lnTo>
                <a:lnTo>
                  <a:pt x="1269999" y="1793728"/>
                </a:lnTo>
                <a:lnTo>
                  <a:pt x="1308099" y="1821584"/>
                </a:lnTo>
                <a:lnTo>
                  <a:pt x="1346199" y="1848767"/>
                </a:lnTo>
                <a:lnTo>
                  <a:pt x="1384299" y="1875265"/>
                </a:lnTo>
                <a:lnTo>
                  <a:pt x="1422399" y="1901071"/>
                </a:lnTo>
                <a:lnTo>
                  <a:pt x="1460499" y="1926173"/>
                </a:lnTo>
                <a:lnTo>
                  <a:pt x="1485899" y="1950563"/>
                </a:lnTo>
                <a:lnTo>
                  <a:pt x="1536699" y="1974230"/>
                </a:lnTo>
                <a:lnTo>
                  <a:pt x="1574799" y="1997165"/>
                </a:lnTo>
                <a:lnTo>
                  <a:pt x="1612899" y="2019358"/>
                </a:lnTo>
                <a:lnTo>
                  <a:pt x="1650999" y="2040800"/>
                </a:lnTo>
                <a:lnTo>
                  <a:pt x="1689099" y="2061481"/>
                </a:lnTo>
                <a:lnTo>
                  <a:pt x="1727199" y="2081390"/>
                </a:lnTo>
                <a:lnTo>
                  <a:pt x="1765299" y="2100519"/>
                </a:lnTo>
                <a:lnTo>
                  <a:pt x="1816099" y="2118858"/>
                </a:lnTo>
                <a:lnTo>
                  <a:pt x="1854199" y="2136397"/>
                </a:lnTo>
                <a:lnTo>
                  <a:pt x="1892299" y="2153126"/>
                </a:lnTo>
                <a:lnTo>
                  <a:pt x="1943099" y="2169036"/>
                </a:lnTo>
                <a:lnTo>
                  <a:pt x="1981199" y="2184116"/>
                </a:lnTo>
                <a:lnTo>
                  <a:pt x="2031999" y="2198358"/>
                </a:lnTo>
                <a:lnTo>
                  <a:pt x="2070099" y="2211751"/>
                </a:lnTo>
                <a:lnTo>
                  <a:pt x="2108199" y="2224286"/>
                </a:lnTo>
                <a:lnTo>
                  <a:pt x="2158999" y="2235953"/>
                </a:lnTo>
                <a:lnTo>
                  <a:pt x="2209799" y="2246742"/>
                </a:lnTo>
                <a:lnTo>
                  <a:pt x="2247899" y="2256644"/>
                </a:lnTo>
                <a:lnTo>
                  <a:pt x="2298699" y="2265649"/>
                </a:lnTo>
                <a:lnTo>
                  <a:pt x="2336799" y="2273748"/>
                </a:lnTo>
                <a:lnTo>
                  <a:pt x="2387599" y="2280930"/>
                </a:lnTo>
                <a:lnTo>
                  <a:pt x="2438399" y="2287186"/>
                </a:lnTo>
                <a:lnTo>
                  <a:pt x="2476499" y="2292506"/>
                </a:lnTo>
                <a:lnTo>
                  <a:pt x="2527299" y="2296880"/>
                </a:lnTo>
                <a:lnTo>
                  <a:pt x="2578099" y="2300299"/>
                </a:lnTo>
                <a:lnTo>
                  <a:pt x="2616199" y="2302754"/>
                </a:lnTo>
                <a:lnTo>
                  <a:pt x="2666999" y="2304233"/>
                </a:lnTo>
                <a:lnTo>
                  <a:pt x="2679699" y="2304357"/>
                </a:lnTo>
                <a:lnTo>
                  <a:pt x="2692399" y="2304481"/>
                </a:lnTo>
                <a:lnTo>
                  <a:pt x="2705099" y="2304605"/>
                </a:lnTo>
                <a:lnTo>
                  <a:pt x="4114799" y="2304729"/>
                </a:lnTo>
                <a:lnTo>
                  <a:pt x="4127499" y="2302649"/>
                </a:lnTo>
                <a:close/>
              </a:path>
              <a:path w="4140200" h="2717800">
                <a:moveTo>
                  <a:pt x="4127499" y="1890307"/>
                </a:moveTo>
                <a:lnTo>
                  <a:pt x="4127499" y="1841443"/>
                </a:lnTo>
                <a:lnTo>
                  <a:pt x="4114799" y="1839363"/>
                </a:lnTo>
                <a:lnTo>
                  <a:pt x="2730499" y="1839363"/>
                </a:lnTo>
                <a:lnTo>
                  <a:pt x="2679699" y="1838742"/>
                </a:lnTo>
                <a:lnTo>
                  <a:pt x="2628899" y="1836889"/>
                </a:lnTo>
                <a:lnTo>
                  <a:pt x="2578099" y="1833818"/>
                </a:lnTo>
                <a:lnTo>
                  <a:pt x="2539999" y="1829546"/>
                </a:lnTo>
                <a:lnTo>
                  <a:pt x="2489199" y="1824088"/>
                </a:lnTo>
                <a:lnTo>
                  <a:pt x="2438399" y="1817458"/>
                </a:lnTo>
                <a:lnTo>
                  <a:pt x="2400299" y="1809673"/>
                </a:lnTo>
                <a:lnTo>
                  <a:pt x="2349499" y="1800747"/>
                </a:lnTo>
                <a:lnTo>
                  <a:pt x="2298699" y="1790695"/>
                </a:lnTo>
                <a:lnTo>
                  <a:pt x="2260599" y="1779534"/>
                </a:lnTo>
                <a:lnTo>
                  <a:pt x="2209799" y="1767277"/>
                </a:lnTo>
                <a:lnTo>
                  <a:pt x="2171699" y="1753941"/>
                </a:lnTo>
                <a:lnTo>
                  <a:pt x="2133599" y="1739541"/>
                </a:lnTo>
                <a:lnTo>
                  <a:pt x="2082799" y="1724092"/>
                </a:lnTo>
                <a:lnTo>
                  <a:pt x="2044699" y="1707609"/>
                </a:lnTo>
                <a:lnTo>
                  <a:pt x="1993899" y="1690107"/>
                </a:lnTo>
                <a:lnTo>
                  <a:pt x="1955799" y="1671603"/>
                </a:lnTo>
                <a:lnTo>
                  <a:pt x="1917699" y="1652110"/>
                </a:lnTo>
                <a:lnTo>
                  <a:pt x="1879599" y="1631645"/>
                </a:lnTo>
                <a:lnTo>
                  <a:pt x="1841499" y="1610222"/>
                </a:lnTo>
                <a:lnTo>
                  <a:pt x="1803399" y="1587858"/>
                </a:lnTo>
                <a:lnTo>
                  <a:pt x="1765299" y="1564566"/>
                </a:lnTo>
                <a:lnTo>
                  <a:pt x="1727199" y="1540363"/>
                </a:lnTo>
                <a:lnTo>
                  <a:pt x="1689099" y="1515263"/>
                </a:lnTo>
                <a:lnTo>
                  <a:pt x="1650999" y="1489283"/>
                </a:lnTo>
                <a:lnTo>
                  <a:pt x="1612899" y="1462436"/>
                </a:lnTo>
                <a:lnTo>
                  <a:pt x="1574799" y="1434739"/>
                </a:lnTo>
                <a:lnTo>
                  <a:pt x="1536699" y="1406207"/>
                </a:lnTo>
                <a:lnTo>
                  <a:pt x="1511299" y="1376855"/>
                </a:lnTo>
                <a:lnTo>
                  <a:pt x="1473199" y="1346698"/>
                </a:lnTo>
                <a:lnTo>
                  <a:pt x="1447799" y="1315751"/>
                </a:lnTo>
                <a:lnTo>
                  <a:pt x="1409699" y="1284031"/>
                </a:lnTo>
                <a:lnTo>
                  <a:pt x="1384299" y="1251551"/>
                </a:lnTo>
                <a:lnTo>
                  <a:pt x="1346199" y="1218328"/>
                </a:lnTo>
                <a:lnTo>
                  <a:pt x="1320799" y="1184377"/>
                </a:lnTo>
                <a:lnTo>
                  <a:pt x="1295399" y="1149712"/>
                </a:lnTo>
                <a:lnTo>
                  <a:pt x="1257299" y="1114349"/>
                </a:lnTo>
                <a:lnTo>
                  <a:pt x="1231899" y="1078304"/>
                </a:lnTo>
                <a:lnTo>
                  <a:pt x="1206499" y="1041592"/>
                </a:lnTo>
                <a:lnTo>
                  <a:pt x="1181099" y="1004227"/>
                </a:lnTo>
                <a:lnTo>
                  <a:pt x="1155699" y="966226"/>
                </a:lnTo>
                <a:lnTo>
                  <a:pt x="1142999" y="927603"/>
                </a:lnTo>
                <a:lnTo>
                  <a:pt x="1092199" y="848554"/>
                </a:lnTo>
                <a:lnTo>
                  <a:pt x="1079499" y="808159"/>
                </a:lnTo>
                <a:lnTo>
                  <a:pt x="1054099" y="767202"/>
                </a:lnTo>
                <a:lnTo>
                  <a:pt x="1041399" y="725701"/>
                </a:lnTo>
                <a:lnTo>
                  <a:pt x="1015999" y="683670"/>
                </a:lnTo>
                <a:lnTo>
                  <a:pt x="977899" y="554550"/>
                </a:lnTo>
                <a:lnTo>
                  <a:pt x="952499" y="510551"/>
                </a:lnTo>
                <a:lnTo>
                  <a:pt x="952499" y="466100"/>
                </a:lnTo>
                <a:lnTo>
                  <a:pt x="914399" y="330176"/>
                </a:lnTo>
                <a:lnTo>
                  <a:pt x="914400" y="284062"/>
                </a:lnTo>
                <a:lnTo>
                  <a:pt x="901700" y="237572"/>
                </a:lnTo>
                <a:lnTo>
                  <a:pt x="901700" y="190719"/>
                </a:lnTo>
                <a:lnTo>
                  <a:pt x="889000" y="143520"/>
                </a:lnTo>
                <a:lnTo>
                  <a:pt x="889000" y="0"/>
                </a:lnTo>
                <a:lnTo>
                  <a:pt x="838200" y="0"/>
                </a:lnTo>
                <a:lnTo>
                  <a:pt x="838200" y="190277"/>
                </a:lnTo>
                <a:lnTo>
                  <a:pt x="850900" y="237049"/>
                </a:lnTo>
                <a:lnTo>
                  <a:pt x="850900" y="283474"/>
                </a:lnTo>
                <a:lnTo>
                  <a:pt x="876299" y="375222"/>
                </a:lnTo>
                <a:lnTo>
                  <a:pt x="876299" y="420517"/>
                </a:lnTo>
                <a:lnTo>
                  <a:pt x="939799" y="640632"/>
                </a:lnTo>
                <a:lnTo>
                  <a:pt x="965199" y="683283"/>
                </a:lnTo>
                <a:lnTo>
                  <a:pt x="990599" y="767098"/>
                </a:lnTo>
                <a:lnTo>
                  <a:pt x="1041399" y="848836"/>
                </a:lnTo>
                <a:lnTo>
                  <a:pt x="1054099" y="888890"/>
                </a:lnTo>
                <a:lnTo>
                  <a:pt x="1104899" y="967297"/>
                </a:lnTo>
                <a:lnTo>
                  <a:pt x="1117599" y="1005621"/>
                </a:lnTo>
                <a:lnTo>
                  <a:pt x="1142999" y="1043340"/>
                </a:lnTo>
                <a:lnTo>
                  <a:pt x="1168399" y="1080440"/>
                </a:lnTo>
                <a:lnTo>
                  <a:pt x="1193799" y="1116906"/>
                </a:lnTo>
                <a:lnTo>
                  <a:pt x="1231899" y="1152724"/>
                </a:lnTo>
                <a:lnTo>
                  <a:pt x="1257299" y="1187880"/>
                </a:lnTo>
                <a:lnTo>
                  <a:pt x="1282699" y="1222359"/>
                </a:lnTo>
                <a:lnTo>
                  <a:pt x="1308099" y="1256147"/>
                </a:lnTo>
                <a:lnTo>
                  <a:pt x="1346199" y="1289230"/>
                </a:lnTo>
                <a:lnTo>
                  <a:pt x="1371599" y="1321593"/>
                </a:lnTo>
                <a:lnTo>
                  <a:pt x="1409699" y="1353223"/>
                </a:lnTo>
                <a:lnTo>
                  <a:pt x="1435099" y="1384104"/>
                </a:lnTo>
                <a:lnTo>
                  <a:pt x="1473199" y="1414224"/>
                </a:lnTo>
                <a:lnTo>
                  <a:pt x="1498599" y="1443566"/>
                </a:lnTo>
                <a:lnTo>
                  <a:pt x="1536699" y="1472118"/>
                </a:lnTo>
                <a:lnTo>
                  <a:pt x="1574799" y="1499864"/>
                </a:lnTo>
                <a:lnTo>
                  <a:pt x="1612899" y="1526791"/>
                </a:lnTo>
                <a:lnTo>
                  <a:pt x="1650999" y="1552884"/>
                </a:lnTo>
                <a:lnTo>
                  <a:pt x="1689099" y="1578128"/>
                </a:lnTo>
                <a:lnTo>
                  <a:pt x="1714499" y="1602510"/>
                </a:lnTo>
                <a:lnTo>
                  <a:pt x="1752599" y="1626016"/>
                </a:lnTo>
                <a:lnTo>
                  <a:pt x="1803399" y="1648630"/>
                </a:lnTo>
                <a:lnTo>
                  <a:pt x="1841499" y="1670340"/>
                </a:lnTo>
                <a:lnTo>
                  <a:pt x="1879599" y="1691129"/>
                </a:lnTo>
                <a:lnTo>
                  <a:pt x="1917699" y="1710985"/>
                </a:lnTo>
                <a:lnTo>
                  <a:pt x="1955799" y="1729892"/>
                </a:lnTo>
                <a:lnTo>
                  <a:pt x="2006599" y="1747837"/>
                </a:lnTo>
                <a:lnTo>
                  <a:pt x="2044699" y="1764805"/>
                </a:lnTo>
                <a:lnTo>
                  <a:pt x="2082799" y="1780782"/>
                </a:lnTo>
                <a:lnTo>
                  <a:pt x="2133599" y="1795753"/>
                </a:lnTo>
                <a:lnTo>
                  <a:pt x="2171699" y="1809705"/>
                </a:lnTo>
                <a:lnTo>
                  <a:pt x="2222499" y="1822623"/>
                </a:lnTo>
                <a:lnTo>
                  <a:pt x="2260599" y="1834492"/>
                </a:lnTo>
                <a:lnTo>
                  <a:pt x="2311399" y="1845299"/>
                </a:lnTo>
                <a:lnTo>
                  <a:pt x="2349499" y="1855029"/>
                </a:lnTo>
                <a:lnTo>
                  <a:pt x="2400299" y="1863668"/>
                </a:lnTo>
                <a:lnTo>
                  <a:pt x="2438399" y="1871201"/>
                </a:lnTo>
                <a:lnTo>
                  <a:pt x="2489199" y="1877615"/>
                </a:lnTo>
                <a:lnTo>
                  <a:pt x="2539999" y="1882895"/>
                </a:lnTo>
                <a:lnTo>
                  <a:pt x="2578099" y="1887026"/>
                </a:lnTo>
                <a:lnTo>
                  <a:pt x="2628899" y="1889994"/>
                </a:lnTo>
                <a:lnTo>
                  <a:pt x="2679699" y="1891786"/>
                </a:lnTo>
                <a:lnTo>
                  <a:pt x="2730499" y="1892386"/>
                </a:lnTo>
                <a:lnTo>
                  <a:pt x="4114799" y="1892386"/>
                </a:lnTo>
                <a:lnTo>
                  <a:pt x="4127499" y="1890307"/>
                </a:lnTo>
                <a:close/>
              </a:path>
              <a:path w="4140200" h="2717800">
                <a:moveTo>
                  <a:pt x="1295399" y="326247"/>
                </a:moveTo>
                <a:lnTo>
                  <a:pt x="1295400" y="0"/>
                </a:lnTo>
                <a:lnTo>
                  <a:pt x="1257300" y="0"/>
                </a:lnTo>
                <a:lnTo>
                  <a:pt x="1257300" y="142416"/>
                </a:lnTo>
                <a:lnTo>
                  <a:pt x="1270000" y="189069"/>
                </a:lnTo>
                <a:lnTo>
                  <a:pt x="1270000" y="235274"/>
                </a:lnTo>
                <a:lnTo>
                  <a:pt x="1295399" y="326247"/>
                </a:lnTo>
                <a:close/>
              </a:path>
              <a:path w="4140200" h="2717800">
                <a:moveTo>
                  <a:pt x="4127499" y="1477760"/>
                </a:moveTo>
                <a:lnTo>
                  <a:pt x="4127499" y="1428772"/>
                </a:lnTo>
                <a:lnTo>
                  <a:pt x="4114799" y="1426668"/>
                </a:lnTo>
                <a:lnTo>
                  <a:pt x="2717799" y="1426585"/>
                </a:lnTo>
                <a:lnTo>
                  <a:pt x="2705099" y="1426502"/>
                </a:lnTo>
                <a:lnTo>
                  <a:pt x="2641599" y="1424432"/>
                </a:lnTo>
                <a:lnTo>
                  <a:pt x="2590799" y="1420976"/>
                </a:lnTo>
                <a:lnTo>
                  <a:pt x="2539999" y="1415995"/>
                </a:lnTo>
                <a:lnTo>
                  <a:pt x="2501899" y="1409512"/>
                </a:lnTo>
                <a:lnTo>
                  <a:pt x="2451099" y="1401554"/>
                </a:lnTo>
                <a:lnTo>
                  <a:pt x="2400299" y="1392144"/>
                </a:lnTo>
                <a:lnTo>
                  <a:pt x="2362199" y="1381308"/>
                </a:lnTo>
                <a:lnTo>
                  <a:pt x="2311399" y="1369070"/>
                </a:lnTo>
                <a:lnTo>
                  <a:pt x="2273299" y="1355454"/>
                </a:lnTo>
                <a:lnTo>
                  <a:pt x="2235199" y="1340486"/>
                </a:lnTo>
                <a:lnTo>
                  <a:pt x="2184399" y="1324190"/>
                </a:lnTo>
                <a:lnTo>
                  <a:pt x="2146299" y="1306592"/>
                </a:lnTo>
                <a:lnTo>
                  <a:pt x="2108199" y="1287714"/>
                </a:lnTo>
                <a:lnTo>
                  <a:pt x="2070099" y="1267584"/>
                </a:lnTo>
                <a:lnTo>
                  <a:pt x="2019299" y="1246224"/>
                </a:lnTo>
                <a:lnTo>
                  <a:pt x="1981199" y="1223660"/>
                </a:lnTo>
                <a:lnTo>
                  <a:pt x="1943099" y="1199917"/>
                </a:lnTo>
                <a:lnTo>
                  <a:pt x="1904999" y="1175019"/>
                </a:lnTo>
                <a:lnTo>
                  <a:pt x="1879599" y="1148991"/>
                </a:lnTo>
                <a:lnTo>
                  <a:pt x="1841499" y="1121858"/>
                </a:lnTo>
                <a:lnTo>
                  <a:pt x="1803399" y="1093644"/>
                </a:lnTo>
                <a:lnTo>
                  <a:pt x="1765299" y="1064375"/>
                </a:lnTo>
                <a:lnTo>
                  <a:pt x="1739899" y="1034074"/>
                </a:lnTo>
                <a:lnTo>
                  <a:pt x="1701799" y="1002767"/>
                </a:lnTo>
                <a:lnTo>
                  <a:pt x="1676399" y="970479"/>
                </a:lnTo>
                <a:lnTo>
                  <a:pt x="1638299" y="937233"/>
                </a:lnTo>
                <a:lnTo>
                  <a:pt x="1612899" y="903056"/>
                </a:lnTo>
                <a:lnTo>
                  <a:pt x="1587499" y="867971"/>
                </a:lnTo>
                <a:lnTo>
                  <a:pt x="1562099" y="832003"/>
                </a:lnTo>
                <a:lnTo>
                  <a:pt x="1536699" y="795177"/>
                </a:lnTo>
                <a:lnTo>
                  <a:pt x="1511299" y="757518"/>
                </a:lnTo>
                <a:lnTo>
                  <a:pt x="1485899" y="719051"/>
                </a:lnTo>
                <a:lnTo>
                  <a:pt x="1460499" y="679799"/>
                </a:lnTo>
                <a:lnTo>
                  <a:pt x="1447799" y="639789"/>
                </a:lnTo>
                <a:lnTo>
                  <a:pt x="1422399" y="599044"/>
                </a:lnTo>
                <a:lnTo>
                  <a:pt x="1409699" y="557589"/>
                </a:lnTo>
                <a:lnTo>
                  <a:pt x="1384299" y="515450"/>
                </a:lnTo>
                <a:lnTo>
                  <a:pt x="1371599" y="472650"/>
                </a:lnTo>
                <a:lnTo>
                  <a:pt x="1320800" y="295344"/>
                </a:lnTo>
                <a:lnTo>
                  <a:pt x="1320800" y="249614"/>
                </a:lnTo>
                <a:lnTo>
                  <a:pt x="1295400" y="156643"/>
                </a:lnTo>
                <a:lnTo>
                  <a:pt x="1295399" y="370969"/>
                </a:lnTo>
                <a:lnTo>
                  <a:pt x="1320799" y="458770"/>
                </a:lnTo>
                <a:lnTo>
                  <a:pt x="1346199" y="501804"/>
                </a:lnTo>
                <a:lnTo>
                  <a:pt x="1371599" y="586022"/>
                </a:lnTo>
                <a:lnTo>
                  <a:pt x="1396999" y="627161"/>
                </a:lnTo>
                <a:lnTo>
                  <a:pt x="1409699" y="667623"/>
                </a:lnTo>
                <a:lnTo>
                  <a:pt x="1435099" y="707384"/>
                </a:lnTo>
                <a:lnTo>
                  <a:pt x="1460499" y="746422"/>
                </a:lnTo>
                <a:lnTo>
                  <a:pt x="1473199" y="784714"/>
                </a:lnTo>
                <a:lnTo>
                  <a:pt x="1498599" y="822236"/>
                </a:lnTo>
                <a:lnTo>
                  <a:pt x="1523999" y="858967"/>
                </a:lnTo>
                <a:lnTo>
                  <a:pt x="1549399" y="894883"/>
                </a:lnTo>
                <a:lnTo>
                  <a:pt x="1587499" y="929961"/>
                </a:lnTo>
                <a:lnTo>
                  <a:pt x="1612899" y="964179"/>
                </a:lnTo>
                <a:lnTo>
                  <a:pt x="1638299" y="997513"/>
                </a:lnTo>
                <a:lnTo>
                  <a:pt x="1676399" y="1029941"/>
                </a:lnTo>
                <a:lnTo>
                  <a:pt x="1701799" y="1061439"/>
                </a:lnTo>
                <a:lnTo>
                  <a:pt x="1739899" y="1091985"/>
                </a:lnTo>
                <a:lnTo>
                  <a:pt x="1765299" y="1121556"/>
                </a:lnTo>
                <a:lnTo>
                  <a:pt x="1803399" y="1150129"/>
                </a:lnTo>
                <a:lnTo>
                  <a:pt x="1841499" y="1177681"/>
                </a:lnTo>
                <a:lnTo>
                  <a:pt x="1879599" y="1204189"/>
                </a:lnTo>
                <a:lnTo>
                  <a:pt x="1904999" y="1229631"/>
                </a:lnTo>
                <a:lnTo>
                  <a:pt x="1943099" y="1253982"/>
                </a:lnTo>
                <a:lnTo>
                  <a:pt x="1981199" y="1277221"/>
                </a:lnTo>
                <a:lnTo>
                  <a:pt x="2031999" y="1299325"/>
                </a:lnTo>
                <a:lnTo>
                  <a:pt x="2070099" y="1320270"/>
                </a:lnTo>
                <a:lnTo>
                  <a:pt x="2108199" y="1340034"/>
                </a:lnTo>
                <a:lnTo>
                  <a:pt x="2146299" y="1358594"/>
                </a:lnTo>
                <a:lnTo>
                  <a:pt x="2184399" y="1375926"/>
                </a:lnTo>
                <a:lnTo>
                  <a:pt x="2235199" y="1392009"/>
                </a:lnTo>
                <a:lnTo>
                  <a:pt x="2273299" y="1406819"/>
                </a:lnTo>
                <a:lnTo>
                  <a:pt x="2324099" y="1420333"/>
                </a:lnTo>
                <a:lnTo>
                  <a:pt x="2362199" y="1432528"/>
                </a:lnTo>
                <a:lnTo>
                  <a:pt x="2412999" y="1443381"/>
                </a:lnTo>
                <a:lnTo>
                  <a:pt x="2451099" y="1452870"/>
                </a:lnTo>
                <a:lnTo>
                  <a:pt x="2501899" y="1460972"/>
                </a:lnTo>
                <a:lnTo>
                  <a:pt x="2539999" y="1467663"/>
                </a:lnTo>
                <a:lnTo>
                  <a:pt x="2590799" y="1472922"/>
                </a:lnTo>
                <a:lnTo>
                  <a:pt x="2641599" y="1476724"/>
                </a:lnTo>
                <a:lnTo>
                  <a:pt x="2679699" y="1479046"/>
                </a:lnTo>
                <a:lnTo>
                  <a:pt x="2730499" y="1479867"/>
                </a:lnTo>
                <a:lnTo>
                  <a:pt x="4114799" y="1479867"/>
                </a:lnTo>
                <a:lnTo>
                  <a:pt x="4127499" y="1477760"/>
                </a:lnTo>
                <a:close/>
              </a:path>
              <a:path w="4140200" h="2717800">
                <a:moveTo>
                  <a:pt x="4114799" y="1067172"/>
                </a:moveTo>
                <a:lnTo>
                  <a:pt x="4114799" y="1014149"/>
                </a:lnTo>
                <a:lnTo>
                  <a:pt x="2743199" y="1014149"/>
                </a:lnTo>
                <a:lnTo>
                  <a:pt x="2692399" y="1013045"/>
                </a:lnTo>
                <a:lnTo>
                  <a:pt x="2641599" y="1009766"/>
                </a:lnTo>
                <a:lnTo>
                  <a:pt x="2603499" y="1004360"/>
                </a:lnTo>
                <a:lnTo>
                  <a:pt x="2552699" y="996877"/>
                </a:lnTo>
                <a:lnTo>
                  <a:pt x="2501899" y="987364"/>
                </a:lnTo>
                <a:lnTo>
                  <a:pt x="2463799" y="975871"/>
                </a:lnTo>
                <a:lnTo>
                  <a:pt x="2425699" y="962446"/>
                </a:lnTo>
                <a:lnTo>
                  <a:pt x="2374899" y="947138"/>
                </a:lnTo>
                <a:lnTo>
                  <a:pt x="2336799" y="929996"/>
                </a:lnTo>
                <a:lnTo>
                  <a:pt x="2298699" y="911069"/>
                </a:lnTo>
                <a:lnTo>
                  <a:pt x="2260599" y="890404"/>
                </a:lnTo>
                <a:lnTo>
                  <a:pt x="2209799" y="868051"/>
                </a:lnTo>
                <a:lnTo>
                  <a:pt x="2184399" y="844059"/>
                </a:lnTo>
                <a:lnTo>
                  <a:pt x="2146299" y="818475"/>
                </a:lnTo>
                <a:lnTo>
                  <a:pt x="2108199" y="791350"/>
                </a:lnTo>
                <a:lnTo>
                  <a:pt x="2070099" y="762731"/>
                </a:lnTo>
                <a:lnTo>
                  <a:pt x="2044699" y="732668"/>
                </a:lnTo>
                <a:lnTo>
                  <a:pt x="2006599" y="701208"/>
                </a:lnTo>
                <a:lnTo>
                  <a:pt x="1981199" y="668401"/>
                </a:lnTo>
                <a:lnTo>
                  <a:pt x="1955799" y="634296"/>
                </a:lnTo>
                <a:lnTo>
                  <a:pt x="1917699" y="598940"/>
                </a:lnTo>
                <a:lnTo>
                  <a:pt x="1892299" y="562384"/>
                </a:lnTo>
                <a:lnTo>
                  <a:pt x="1866899" y="524674"/>
                </a:lnTo>
                <a:lnTo>
                  <a:pt x="1854199" y="485861"/>
                </a:lnTo>
                <a:lnTo>
                  <a:pt x="1828799" y="445993"/>
                </a:lnTo>
                <a:lnTo>
                  <a:pt x="1816099" y="405119"/>
                </a:lnTo>
                <a:lnTo>
                  <a:pt x="1790699" y="363287"/>
                </a:lnTo>
                <a:lnTo>
                  <a:pt x="1778000" y="320545"/>
                </a:lnTo>
                <a:lnTo>
                  <a:pt x="1739900" y="187355"/>
                </a:lnTo>
                <a:lnTo>
                  <a:pt x="1739900" y="141464"/>
                </a:lnTo>
                <a:lnTo>
                  <a:pt x="1727200" y="94908"/>
                </a:lnTo>
                <a:lnTo>
                  <a:pt x="1727200" y="0"/>
                </a:lnTo>
                <a:lnTo>
                  <a:pt x="1676400" y="0"/>
                </a:lnTo>
                <a:lnTo>
                  <a:pt x="1676400" y="97081"/>
                </a:lnTo>
                <a:lnTo>
                  <a:pt x="1689100" y="144732"/>
                </a:lnTo>
                <a:lnTo>
                  <a:pt x="1689100" y="191725"/>
                </a:lnTo>
                <a:lnTo>
                  <a:pt x="1727200" y="328292"/>
                </a:lnTo>
                <a:lnTo>
                  <a:pt x="1752599" y="415187"/>
                </a:lnTo>
                <a:lnTo>
                  <a:pt x="1777999" y="457250"/>
                </a:lnTo>
                <a:lnTo>
                  <a:pt x="1803399" y="498326"/>
                </a:lnTo>
                <a:lnTo>
                  <a:pt x="1816099" y="538369"/>
                </a:lnTo>
                <a:lnTo>
                  <a:pt x="1841499" y="577331"/>
                </a:lnTo>
                <a:lnTo>
                  <a:pt x="1866899" y="615166"/>
                </a:lnTo>
                <a:lnTo>
                  <a:pt x="1892299" y="651826"/>
                </a:lnTo>
                <a:lnTo>
                  <a:pt x="1930399" y="687266"/>
                </a:lnTo>
                <a:lnTo>
                  <a:pt x="1955799" y="721436"/>
                </a:lnTo>
                <a:lnTo>
                  <a:pt x="1981199" y="754292"/>
                </a:lnTo>
                <a:lnTo>
                  <a:pt x="2019299" y="785785"/>
                </a:lnTo>
                <a:lnTo>
                  <a:pt x="2057399" y="815868"/>
                </a:lnTo>
                <a:lnTo>
                  <a:pt x="2095499" y="844495"/>
                </a:lnTo>
                <a:lnTo>
                  <a:pt x="2120899" y="871619"/>
                </a:lnTo>
                <a:lnTo>
                  <a:pt x="2158999" y="897193"/>
                </a:lnTo>
                <a:lnTo>
                  <a:pt x="2197099" y="921169"/>
                </a:lnTo>
                <a:lnTo>
                  <a:pt x="2247899" y="943500"/>
                </a:lnTo>
                <a:lnTo>
                  <a:pt x="2285999" y="964140"/>
                </a:lnTo>
                <a:lnTo>
                  <a:pt x="2324099" y="983042"/>
                </a:lnTo>
                <a:lnTo>
                  <a:pt x="2374899" y="1000158"/>
                </a:lnTo>
                <a:lnTo>
                  <a:pt x="2412999" y="1015442"/>
                </a:lnTo>
                <a:lnTo>
                  <a:pt x="2463799" y="1028846"/>
                </a:lnTo>
                <a:lnTo>
                  <a:pt x="2501899" y="1040324"/>
                </a:lnTo>
                <a:lnTo>
                  <a:pt x="2552699" y="1049828"/>
                </a:lnTo>
                <a:lnTo>
                  <a:pt x="2590799" y="1057312"/>
                </a:lnTo>
                <a:lnTo>
                  <a:pt x="2641599" y="1062729"/>
                </a:lnTo>
                <a:lnTo>
                  <a:pt x="2692399" y="1066031"/>
                </a:lnTo>
                <a:lnTo>
                  <a:pt x="2743199" y="1067172"/>
                </a:lnTo>
                <a:lnTo>
                  <a:pt x="4114799" y="1067172"/>
                </a:lnTo>
                <a:close/>
              </a:path>
              <a:path w="4140200" h="2717800">
                <a:moveTo>
                  <a:pt x="4114799" y="654829"/>
                </a:moveTo>
                <a:lnTo>
                  <a:pt x="4114799" y="601806"/>
                </a:lnTo>
                <a:lnTo>
                  <a:pt x="2743199" y="601806"/>
                </a:lnTo>
                <a:lnTo>
                  <a:pt x="2705099" y="599296"/>
                </a:lnTo>
                <a:lnTo>
                  <a:pt x="2654299" y="593268"/>
                </a:lnTo>
                <a:lnTo>
                  <a:pt x="2616199" y="583859"/>
                </a:lnTo>
                <a:lnTo>
                  <a:pt x="2565399" y="571205"/>
                </a:lnTo>
                <a:lnTo>
                  <a:pt x="2527299" y="555442"/>
                </a:lnTo>
                <a:lnTo>
                  <a:pt x="2489199" y="536705"/>
                </a:lnTo>
                <a:lnTo>
                  <a:pt x="2451099" y="515130"/>
                </a:lnTo>
                <a:lnTo>
                  <a:pt x="2412999" y="490853"/>
                </a:lnTo>
                <a:lnTo>
                  <a:pt x="2374899" y="464010"/>
                </a:lnTo>
                <a:lnTo>
                  <a:pt x="2336799" y="434736"/>
                </a:lnTo>
                <a:lnTo>
                  <a:pt x="2311399" y="403168"/>
                </a:lnTo>
                <a:lnTo>
                  <a:pt x="2286000" y="369441"/>
                </a:lnTo>
                <a:lnTo>
                  <a:pt x="2260600" y="333691"/>
                </a:lnTo>
                <a:lnTo>
                  <a:pt x="2235200" y="296053"/>
                </a:lnTo>
                <a:lnTo>
                  <a:pt x="2209800" y="256665"/>
                </a:lnTo>
                <a:lnTo>
                  <a:pt x="2197100" y="215660"/>
                </a:lnTo>
                <a:lnTo>
                  <a:pt x="2184400" y="173176"/>
                </a:lnTo>
                <a:lnTo>
                  <a:pt x="2159000" y="84312"/>
                </a:lnTo>
                <a:lnTo>
                  <a:pt x="2159000" y="0"/>
                </a:lnTo>
                <a:lnTo>
                  <a:pt x="2095500" y="0"/>
                </a:lnTo>
                <a:lnTo>
                  <a:pt x="2095500" y="96701"/>
                </a:lnTo>
                <a:lnTo>
                  <a:pt x="2120900" y="188998"/>
                </a:lnTo>
                <a:lnTo>
                  <a:pt x="2133600" y="233178"/>
                </a:lnTo>
                <a:lnTo>
                  <a:pt x="2159000" y="275878"/>
                </a:lnTo>
                <a:lnTo>
                  <a:pt x="2171700" y="316970"/>
                </a:lnTo>
                <a:lnTo>
                  <a:pt x="2197100" y="356331"/>
                </a:lnTo>
                <a:lnTo>
                  <a:pt x="2222499" y="393832"/>
                </a:lnTo>
                <a:lnTo>
                  <a:pt x="2260599" y="429348"/>
                </a:lnTo>
                <a:lnTo>
                  <a:pt x="2285999" y="462753"/>
                </a:lnTo>
                <a:lnTo>
                  <a:pt x="2324099" y="493922"/>
                </a:lnTo>
                <a:lnTo>
                  <a:pt x="2349499" y="522727"/>
                </a:lnTo>
                <a:lnTo>
                  <a:pt x="2387599" y="549043"/>
                </a:lnTo>
                <a:lnTo>
                  <a:pt x="2425699" y="572744"/>
                </a:lnTo>
                <a:lnTo>
                  <a:pt x="2476499" y="593703"/>
                </a:lnTo>
                <a:lnTo>
                  <a:pt x="2514599" y="611795"/>
                </a:lnTo>
                <a:lnTo>
                  <a:pt x="2565399" y="626893"/>
                </a:lnTo>
                <a:lnTo>
                  <a:pt x="2603499" y="638872"/>
                </a:lnTo>
                <a:lnTo>
                  <a:pt x="2654299" y="647605"/>
                </a:lnTo>
                <a:lnTo>
                  <a:pt x="2705099" y="652966"/>
                </a:lnTo>
                <a:lnTo>
                  <a:pt x="2743199" y="654829"/>
                </a:lnTo>
                <a:lnTo>
                  <a:pt x="4114799" y="654829"/>
                </a:lnTo>
                <a:close/>
              </a:path>
              <a:path w="4140200" h="2717800">
                <a:moveTo>
                  <a:pt x="4127499" y="647075"/>
                </a:moveTo>
                <a:lnTo>
                  <a:pt x="4127499" y="609561"/>
                </a:lnTo>
                <a:lnTo>
                  <a:pt x="4114799" y="603886"/>
                </a:lnTo>
                <a:lnTo>
                  <a:pt x="4114799" y="652750"/>
                </a:lnTo>
                <a:lnTo>
                  <a:pt x="4127499" y="647075"/>
                </a:lnTo>
                <a:close/>
              </a:path>
              <a:path w="4140200" h="2717800">
                <a:moveTo>
                  <a:pt x="4140199" y="1050991"/>
                </a:moveTo>
                <a:lnTo>
                  <a:pt x="4140199" y="1030329"/>
                </a:lnTo>
                <a:lnTo>
                  <a:pt x="4127499" y="1021903"/>
                </a:lnTo>
                <a:lnTo>
                  <a:pt x="4114799" y="1016228"/>
                </a:lnTo>
                <a:lnTo>
                  <a:pt x="4114799" y="1065092"/>
                </a:lnTo>
                <a:lnTo>
                  <a:pt x="4127499" y="1059417"/>
                </a:lnTo>
                <a:lnTo>
                  <a:pt x="4140199" y="1050991"/>
                </a:lnTo>
                <a:close/>
              </a:path>
              <a:path w="4140200" h="2717800">
                <a:moveTo>
                  <a:pt x="4140199" y="628318"/>
                </a:moveTo>
                <a:lnTo>
                  <a:pt x="4127499" y="617987"/>
                </a:lnTo>
                <a:lnTo>
                  <a:pt x="4127499" y="638649"/>
                </a:lnTo>
                <a:lnTo>
                  <a:pt x="4140199" y="628318"/>
                </a:lnTo>
                <a:close/>
              </a:path>
              <a:path w="4140200" h="2717800">
                <a:moveTo>
                  <a:pt x="4140199" y="1463538"/>
                </a:moveTo>
                <a:lnTo>
                  <a:pt x="4140199" y="1442923"/>
                </a:lnTo>
                <a:lnTo>
                  <a:pt x="4127499" y="1434489"/>
                </a:lnTo>
                <a:lnTo>
                  <a:pt x="4127499" y="1472024"/>
                </a:lnTo>
                <a:lnTo>
                  <a:pt x="4140199" y="1463538"/>
                </a:lnTo>
                <a:close/>
              </a:path>
              <a:path w="4140200" h="2717800">
                <a:moveTo>
                  <a:pt x="4140199" y="1876206"/>
                </a:moveTo>
                <a:lnTo>
                  <a:pt x="4140199" y="1855544"/>
                </a:lnTo>
                <a:lnTo>
                  <a:pt x="4127499" y="1847118"/>
                </a:lnTo>
                <a:lnTo>
                  <a:pt x="4127499" y="1884632"/>
                </a:lnTo>
                <a:lnTo>
                  <a:pt x="4140199" y="1876206"/>
                </a:lnTo>
                <a:close/>
              </a:path>
              <a:path w="4140200" h="2717800">
                <a:moveTo>
                  <a:pt x="4140199" y="2288548"/>
                </a:moveTo>
                <a:lnTo>
                  <a:pt x="4140199" y="2267886"/>
                </a:lnTo>
                <a:lnTo>
                  <a:pt x="4127499" y="2259460"/>
                </a:lnTo>
                <a:lnTo>
                  <a:pt x="4127499" y="2296974"/>
                </a:lnTo>
                <a:lnTo>
                  <a:pt x="4140199" y="2288548"/>
                </a:lnTo>
                <a:close/>
              </a:path>
              <a:path w="4140200" h="2717800">
                <a:moveTo>
                  <a:pt x="4140199" y="2701067"/>
                </a:moveTo>
                <a:lnTo>
                  <a:pt x="4140199" y="2680405"/>
                </a:lnTo>
                <a:lnTo>
                  <a:pt x="4127499" y="2671979"/>
                </a:lnTo>
                <a:lnTo>
                  <a:pt x="4127499" y="2709493"/>
                </a:lnTo>
                <a:lnTo>
                  <a:pt x="4140199" y="2701067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18741" y="2545397"/>
            <a:ext cx="5139690" cy="596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73737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883265" y="2667317"/>
            <a:ext cx="5173980" cy="542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73737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2827" y="277184"/>
            <a:ext cx="4087191" cy="17986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9306" y="2455116"/>
            <a:ext cx="4094829" cy="31115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8850" y="1714500"/>
            <a:ext cx="3057525" cy="30670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8850" y="5505450"/>
            <a:ext cx="3057525" cy="3067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5304" y="757237"/>
            <a:ext cx="14677390" cy="1169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835" y="2162492"/>
            <a:ext cx="13131800" cy="5097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owosielskik@easternct.ed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k20@easternct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llwellr@easternct.edu" TargetMode="External"/><Relationship Id="rId2" Type="http://schemas.openxmlformats.org/officeDocument/2006/relationships/hyperlink" Target="mailto:digbyma@easternct.edu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sdecertification?language=en_US" TargetMode="External"/><Relationship Id="rId2" Type="http://schemas.openxmlformats.org/officeDocument/2006/relationships/hyperlink" Target="https://www.easternct.edu/graduate-division/partners-and-resources/teacher-certification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colwellr@easternct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gbyma@easternct.edu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VNRaCVDO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vOdgE8F5lEI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deportal.ct.gov/cecscreateuser/CECSNewUserCreation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asternct.edu/registrar/transcript-reques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OdgE8F5lEI&amp;t=1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sdecertification/CECS-Login?language=en_U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asternct.edu/registrar/transcript-request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igbyma@easternct.e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igbyma@easternct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owosielskik@easternct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owosielskik@easternct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343858"/>
            <a:ext cx="16230600" cy="8914765"/>
            <a:chOff x="1028700" y="343858"/>
            <a:chExt cx="16230600" cy="8914765"/>
          </a:xfrm>
        </p:grpSpPr>
        <p:sp>
          <p:nvSpPr>
            <p:cNvPr id="3" name="object 3"/>
            <p:cNvSpPr/>
            <p:nvPr/>
          </p:nvSpPr>
          <p:spPr>
            <a:xfrm>
              <a:off x="1028700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143605" y="0"/>
                  </a:moveTo>
                  <a:lnTo>
                    <a:pt x="86931" y="0"/>
                  </a:lnTo>
                  <a:lnTo>
                    <a:pt x="69895" y="1682"/>
                  </a:lnTo>
                  <a:lnTo>
                    <a:pt x="25463" y="25400"/>
                  </a:lnTo>
                  <a:lnTo>
                    <a:pt x="1685" y="69923"/>
                  </a:lnTo>
                  <a:lnTo>
                    <a:pt x="0" y="86995"/>
                  </a:lnTo>
                  <a:lnTo>
                    <a:pt x="0" y="8142668"/>
                  </a:lnTo>
                  <a:lnTo>
                    <a:pt x="14605" y="8190894"/>
                  </a:lnTo>
                  <a:lnTo>
                    <a:pt x="53668" y="8222978"/>
                  </a:lnTo>
                  <a:lnTo>
                    <a:pt x="86931" y="8229600"/>
                  </a:lnTo>
                  <a:lnTo>
                    <a:pt x="16143605" y="8229600"/>
                  </a:lnTo>
                  <a:lnTo>
                    <a:pt x="16191914" y="8214989"/>
                  </a:lnTo>
                  <a:lnTo>
                    <a:pt x="16223996" y="8175931"/>
                  </a:lnTo>
                  <a:lnTo>
                    <a:pt x="16230600" y="8142668"/>
                  </a:lnTo>
                  <a:lnTo>
                    <a:pt x="16230600" y="86995"/>
                  </a:lnTo>
                  <a:lnTo>
                    <a:pt x="16223775" y="53095"/>
                  </a:lnTo>
                  <a:lnTo>
                    <a:pt x="16205152" y="25447"/>
                  </a:lnTo>
                  <a:lnTo>
                    <a:pt x="16177504" y="6824"/>
                  </a:lnTo>
                  <a:lnTo>
                    <a:pt x="16143605" y="0"/>
                  </a:lnTo>
                  <a:close/>
                </a:path>
              </a:pathLst>
            </a:custGeom>
            <a:solidFill>
              <a:srgbClr val="002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90004" y="343858"/>
              <a:ext cx="4087495" cy="1798955"/>
            </a:xfrm>
            <a:custGeom>
              <a:avLst/>
              <a:gdLst/>
              <a:ahLst/>
              <a:cxnLst/>
              <a:rect l="l" t="t" r="r" b="b"/>
              <a:pathLst>
                <a:path w="4087495" h="1798955">
                  <a:moveTo>
                    <a:pt x="42160" y="0"/>
                  </a:moveTo>
                  <a:lnTo>
                    <a:pt x="25371" y="3364"/>
                  </a:lnTo>
                  <a:lnTo>
                    <a:pt x="25659" y="3364"/>
                  </a:lnTo>
                  <a:lnTo>
                    <a:pt x="12308" y="12361"/>
                  </a:lnTo>
                  <a:lnTo>
                    <a:pt x="3317" y="25666"/>
                  </a:lnTo>
                  <a:lnTo>
                    <a:pt x="0" y="41812"/>
                  </a:lnTo>
                  <a:lnTo>
                    <a:pt x="3262" y="58121"/>
                  </a:lnTo>
                  <a:lnTo>
                    <a:pt x="12241" y="71459"/>
                  </a:lnTo>
                  <a:lnTo>
                    <a:pt x="25740" y="80568"/>
                  </a:lnTo>
                  <a:lnTo>
                    <a:pt x="26103" y="80568"/>
                  </a:lnTo>
                  <a:lnTo>
                    <a:pt x="41945" y="83768"/>
                  </a:lnTo>
                  <a:lnTo>
                    <a:pt x="58323" y="80568"/>
                  </a:lnTo>
                  <a:lnTo>
                    <a:pt x="71713" y="71655"/>
                  </a:lnTo>
                  <a:lnTo>
                    <a:pt x="80759" y="58382"/>
                  </a:lnTo>
                  <a:lnTo>
                    <a:pt x="84106" y="42098"/>
                  </a:lnTo>
                  <a:lnTo>
                    <a:pt x="84077" y="41812"/>
                  </a:lnTo>
                  <a:lnTo>
                    <a:pt x="80812" y="25666"/>
                  </a:lnTo>
                  <a:lnTo>
                    <a:pt x="71827" y="12361"/>
                  </a:lnTo>
                  <a:lnTo>
                    <a:pt x="58495" y="3364"/>
                  </a:lnTo>
                  <a:lnTo>
                    <a:pt x="42160" y="0"/>
                  </a:lnTo>
                  <a:close/>
                </a:path>
                <a:path w="4087495" h="1798955">
                  <a:moveTo>
                    <a:pt x="486999" y="0"/>
                  </a:moveTo>
                  <a:lnTo>
                    <a:pt x="470209" y="3364"/>
                  </a:lnTo>
                  <a:lnTo>
                    <a:pt x="470498" y="3364"/>
                  </a:lnTo>
                  <a:lnTo>
                    <a:pt x="457147" y="12361"/>
                  </a:lnTo>
                  <a:lnTo>
                    <a:pt x="448158" y="25666"/>
                  </a:lnTo>
                  <a:lnTo>
                    <a:pt x="444843" y="41812"/>
                  </a:lnTo>
                  <a:lnTo>
                    <a:pt x="448105" y="58121"/>
                  </a:lnTo>
                  <a:lnTo>
                    <a:pt x="457081" y="71459"/>
                  </a:lnTo>
                  <a:lnTo>
                    <a:pt x="470579" y="80568"/>
                  </a:lnTo>
                  <a:lnTo>
                    <a:pt x="470942" y="80568"/>
                  </a:lnTo>
                  <a:lnTo>
                    <a:pt x="486784" y="83768"/>
                  </a:lnTo>
                  <a:lnTo>
                    <a:pt x="503162" y="80568"/>
                  </a:lnTo>
                  <a:lnTo>
                    <a:pt x="516551" y="71655"/>
                  </a:lnTo>
                  <a:lnTo>
                    <a:pt x="525596" y="58382"/>
                  </a:lnTo>
                  <a:lnTo>
                    <a:pt x="528940" y="42098"/>
                  </a:lnTo>
                  <a:lnTo>
                    <a:pt x="528912" y="41812"/>
                  </a:lnTo>
                  <a:lnTo>
                    <a:pt x="525647" y="25666"/>
                  </a:lnTo>
                  <a:lnTo>
                    <a:pt x="516664" y="12361"/>
                  </a:lnTo>
                  <a:lnTo>
                    <a:pt x="503333" y="3364"/>
                  </a:lnTo>
                  <a:lnTo>
                    <a:pt x="486999" y="0"/>
                  </a:lnTo>
                  <a:close/>
                </a:path>
                <a:path w="4087495" h="1798955">
                  <a:moveTo>
                    <a:pt x="931734" y="0"/>
                  </a:moveTo>
                  <a:lnTo>
                    <a:pt x="915363" y="3304"/>
                  </a:lnTo>
                  <a:lnTo>
                    <a:pt x="901995" y="12308"/>
                  </a:lnTo>
                  <a:lnTo>
                    <a:pt x="892982" y="25646"/>
                  </a:lnTo>
                  <a:lnTo>
                    <a:pt x="889677" y="41955"/>
                  </a:lnTo>
                  <a:lnTo>
                    <a:pt x="892982" y="58241"/>
                  </a:lnTo>
                  <a:lnTo>
                    <a:pt x="901995" y="71531"/>
                  </a:lnTo>
                  <a:lnTo>
                    <a:pt x="915363" y="80485"/>
                  </a:lnTo>
                  <a:lnTo>
                    <a:pt x="931734" y="83768"/>
                  </a:lnTo>
                  <a:lnTo>
                    <a:pt x="948104" y="80485"/>
                  </a:lnTo>
                  <a:lnTo>
                    <a:pt x="961472" y="71531"/>
                  </a:lnTo>
                  <a:lnTo>
                    <a:pt x="970485" y="58241"/>
                  </a:lnTo>
                  <a:lnTo>
                    <a:pt x="973790" y="41955"/>
                  </a:lnTo>
                  <a:lnTo>
                    <a:pt x="970485" y="25646"/>
                  </a:lnTo>
                  <a:lnTo>
                    <a:pt x="961472" y="12308"/>
                  </a:lnTo>
                  <a:lnTo>
                    <a:pt x="948104" y="3304"/>
                  </a:lnTo>
                  <a:lnTo>
                    <a:pt x="931734" y="0"/>
                  </a:lnTo>
                  <a:close/>
                </a:path>
                <a:path w="4087495" h="1798955">
                  <a:moveTo>
                    <a:pt x="1376798" y="0"/>
                  </a:moveTo>
                  <a:lnTo>
                    <a:pt x="1360427" y="3304"/>
                  </a:lnTo>
                  <a:lnTo>
                    <a:pt x="1347059" y="12308"/>
                  </a:lnTo>
                  <a:lnTo>
                    <a:pt x="1338046" y="25646"/>
                  </a:lnTo>
                  <a:lnTo>
                    <a:pt x="1334742" y="41955"/>
                  </a:lnTo>
                  <a:lnTo>
                    <a:pt x="1338046" y="58241"/>
                  </a:lnTo>
                  <a:lnTo>
                    <a:pt x="1347059" y="71531"/>
                  </a:lnTo>
                  <a:lnTo>
                    <a:pt x="1360427" y="80485"/>
                  </a:lnTo>
                  <a:lnTo>
                    <a:pt x="1376798" y="83768"/>
                  </a:lnTo>
                  <a:lnTo>
                    <a:pt x="1393160" y="80485"/>
                  </a:lnTo>
                  <a:lnTo>
                    <a:pt x="1406524" y="71531"/>
                  </a:lnTo>
                  <a:lnTo>
                    <a:pt x="1415535" y="58241"/>
                  </a:lnTo>
                  <a:lnTo>
                    <a:pt x="1418840" y="41955"/>
                  </a:lnTo>
                  <a:lnTo>
                    <a:pt x="1415535" y="25646"/>
                  </a:lnTo>
                  <a:lnTo>
                    <a:pt x="1406524" y="12308"/>
                  </a:lnTo>
                  <a:lnTo>
                    <a:pt x="1393160" y="3304"/>
                  </a:lnTo>
                  <a:lnTo>
                    <a:pt x="1376798" y="0"/>
                  </a:lnTo>
                  <a:close/>
                </a:path>
                <a:path w="4087495" h="1798955">
                  <a:moveTo>
                    <a:pt x="1821604" y="0"/>
                  </a:moveTo>
                  <a:lnTo>
                    <a:pt x="1805251" y="3304"/>
                  </a:lnTo>
                  <a:lnTo>
                    <a:pt x="1791907" y="12308"/>
                  </a:lnTo>
                  <a:lnTo>
                    <a:pt x="1782915" y="25646"/>
                  </a:lnTo>
                  <a:lnTo>
                    <a:pt x="1779619" y="41955"/>
                  </a:lnTo>
                  <a:lnTo>
                    <a:pt x="1782915" y="58241"/>
                  </a:lnTo>
                  <a:lnTo>
                    <a:pt x="1791907" y="71531"/>
                  </a:lnTo>
                  <a:lnTo>
                    <a:pt x="1805251" y="80485"/>
                  </a:lnTo>
                  <a:lnTo>
                    <a:pt x="1821604" y="83768"/>
                  </a:lnTo>
                  <a:lnTo>
                    <a:pt x="1837979" y="80485"/>
                  </a:lnTo>
                  <a:lnTo>
                    <a:pt x="1851373" y="71531"/>
                  </a:lnTo>
                  <a:lnTo>
                    <a:pt x="1860414" y="58241"/>
                  </a:lnTo>
                  <a:lnTo>
                    <a:pt x="1863732" y="41955"/>
                  </a:lnTo>
                  <a:lnTo>
                    <a:pt x="1860414" y="25646"/>
                  </a:lnTo>
                  <a:lnTo>
                    <a:pt x="1851373" y="12308"/>
                  </a:lnTo>
                  <a:lnTo>
                    <a:pt x="1837979" y="3304"/>
                  </a:lnTo>
                  <a:lnTo>
                    <a:pt x="1821604" y="0"/>
                  </a:lnTo>
                  <a:close/>
                </a:path>
                <a:path w="4087495" h="1798955">
                  <a:moveTo>
                    <a:pt x="2266381" y="0"/>
                  </a:moveTo>
                  <a:lnTo>
                    <a:pt x="2250114" y="3304"/>
                  </a:lnTo>
                  <a:lnTo>
                    <a:pt x="2236689" y="12308"/>
                  </a:lnTo>
                  <a:lnTo>
                    <a:pt x="2227630" y="25646"/>
                  </a:lnTo>
                  <a:lnTo>
                    <a:pt x="2224254" y="41812"/>
                  </a:lnTo>
                  <a:lnTo>
                    <a:pt x="2227549" y="58121"/>
                  </a:lnTo>
                  <a:lnTo>
                    <a:pt x="2236541" y="71459"/>
                  </a:lnTo>
                  <a:lnTo>
                    <a:pt x="2250040" y="80568"/>
                  </a:lnTo>
                  <a:lnTo>
                    <a:pt x="2250404" y="80568"/>
                  </a:lnTo>
                  <a:lnTo>
                    <a:pt x="2266238" y="83768"/>
                  </a:lnTo>
                  <a:lnTo>
                    <a:pt x="2282614" y="80568"/>
                  </a:lnTo>
                  <a:lnTo>
                    <a:pt x="2296007" y="71655"/>
                  </a:lnTo>
                  <a:lnTo>
                    <a:pt x="2305048" y="58382"/>
                  </a:lnTo>
                  <a:lnTo>
                    <a:pt x="2308366" y="42098"/>
                  </a:lnTo>
                  <a:lnTo>
                    <a:pt x="2308337" y="41812"/>
                  </a:lnTo>
                  <a:lnTo>
                    <a:pt x="2305070" y="25646"/>
                  </a:lnTo>
                  <a:lnTo>
                    <a:pt x="2296079" y="12308"/>
                  </a:lnTo>
                  <a:lnTo>
                    <a:pt x="2282735" y="3304"/>
                  </a:lnTo>
                  <a:lnTo>
                    <a:pt x="2266381" y="0"/>
                  </a:lnTo>
                  <a:close/>
                </a:path>
                <a:path w="4087495" h="1798955">
                  <a:moveTo>
                    <a:pt x="2727535" y="3304"/>
                  </a:moveTo>
                  <a:lnTo>
                    <a:pt x="2694893" y="3304"/>
                  </a:lnTo>
                  <a:lnTo>
                    <a:pt x="2681485" y="12308"/>
                  </a:lnTo>
                  <a:lnTo>
                    <a:pt x="2672468" y="25646"/>
                  </a:lnTo>
                  <a:lnTo>
                    <a:pt x="2669175" y="41812"/>
                  </a:lnTo>
                  <a:lnTo>
                    <a:pt x="2672410" y="58121"/>
                  </a:lnTo>
                  <a:lnTo>
                    <a:pt x="2681408" y="71459"/>
                  </a:lnTo>
                  <a:lnTo>
                    <a:pt x="2694941" y="80568"/>
                  </a:lnTo>
                  <a:lnTo>
                    <a:pt x="2695305" y="80568"/>
                  </a:lnTo>
                  <a:lnTo>
                    <a:pt x="2711159" y="83768"/>
                  </a:lnTo>
                  <a:lnTo>
                    <a:pt x="2727514" y="80568"/>
                  </a:lnTo>
                  <a:lnTo>
                    <a:pt x="2740874" y="71655"/>
                  </a:lnTo>
                  <a:lnTo>
                    <a:pt x="2749908" y="58382"/>
                  </a:lnTo>
                  <a:lnTo>
                    <a:pt x="2753287" y="42098"/>
                  </a:lnTo>
                  <a:lnTo>
                    <a:pt x="2753258" y="41812"/>
                  </a:lnTo>
                  <a:lnTo>
                    <a:pt x="2749969" y="25646"/>
                  </a:lnTo>
                  <a:lnTo>
                    <a:pt x="2740928" y="12308"/>
                  </a:lnTo>
                  <a:lnTo>
                    <a:pt x="2727535" y="3304"/>
                  </a:lnTo>
                  <a:close/>
                </a:path>
                <a:path w="4087495" h="1798955">
                  <a:moveTo>
                    <a:pt x="2711302" y="0"/>
                  </a:moveTo>
                  <a:lnTo>
                    <a:pt x="2711159" y="0"/>
                  </a:lnTo>
                  <a:lnTo>
                    <a:pt x="2727535" y="3304"/>
                  </a:lnTo>
                  <a:lnTo>
                    <a:pt x="2694816" y="3304"/>
                  </a:lnTo>
                  <a:lnTo>
                    <a:pt x="2711302" y="0"/>
                  </a:lnTo>
                  <a:close/>
                </a:path>
                <a:path w="4087495" h="1798955">
                  <a:moveTo>
                    <a:pt x="3156080" y="0"/>
                  </a:moveTo>
                  <a:lnTo>
                    <a:pt x="3139704" y="3304"/>
                  </a:lnTo>
                  <a:lnTo>
                    <a:pt x="3126311" y="12308"/>
                  </a:lnTo>
                  <a:lnTo>
                    <a:pt x="3117270" y="25646"/>
                  </a:lnTo>
                  <a:lnTo>
                    <a:pt x="3113952" y="41955"/>
                  </a:lnTo>
                  <a:lnTo>
                    <a:pt x="3117270" y="58241"/>
                  </a:lnTo>
                  <a:lnTo>
                    <a:pt x="3126311" y="71531"/>
                  </a:lnTo>
                  <a:lnTo>
                    <a:pt x="3139704" y="80485"/>
                  </a:lnTo>
                  <a:lnTo>
                    <a:pt x="3156080" y="83768"/>
                  </a:lnTo>
                  <a:lnTo>
                    <a:pt x="3172433" y="80485"/>
                  </a:lnTo>
                  <a:lnTo>
                    <a:pt x="3185777" y="71531"/>
                  </a:lnTo>
                  <a:lnTo>
                    <a:pt x="3194769" y="58241"/>
                  </a:lnTo>
                  <a:lnTo>
                    <a:pt x="3198064" y="41955"/>
                  </a:lnTo>
                  <a:lnTo>
                    <a:pt x="3194769" y="25646"/>
                  </a:lnTo>
                  <a:lnTo>
                    <a:pt x="3185777" y="12308"/>
                  </a:lnTo>
                  <a:lnTo>
                    <a:pt x="3172433" y="3304"/>
                  </a:lnTo>
                  <a:lnTo>
                    <a:pt x="3156080" y="0"/>
                  </a:lnTo>
                  <a:close/>
                </a:path>
                <a:path w="4087495" h="1798955">
                  <a:moveTo>
                    <a:pt x="3600857" y="0"/>
                  </a:moveTo>
                  <a:lnTo>
                    <a:pt x="3584504" y="3304"/>
                  </a:lnTo>
                  <a:lnTo>
                    <a:pt x="3571160" y="12308"/>
                  </a:lnTo>
                  <a:lnTo>
                    <a:pt x="3562169" y="25646"/>
                  </a:lnTo>
                  <a:lnTo>
                    <a:pt x="3558873" y="41955"/>
                  </a:lnTo>
                  <a:lnTo>
                    <a:pt x="3562169" y="58241"/>
                  </a:lnTo>
                  <a:lnTo>
                    <a:pt x="3571160" y="71531"/>
                  </a:lnTo>
                  <a:lnTo>
                    <a:pt x="3584504" y="80485"/>
                  </a:lnTo>
                  <a:lnTo>
                    <a:pt x="3600857" y="83768"/>
                  </a:lnTo>
                  <a:lnTo>
                    <a:pt x="3617233" y="80485"/>
                  </a:lnTo>
                  <a:lnTo>
                    <a:pt x="3630626" y="71531"/>
                  </a:lnTo>
                  <a:lnTo>
                    <a:pt x="3639667" y="58241"/>
                  </a:lnTo>
                  <a:lnTo>
                    <a:pt x="3642985" y="41955"/>
                  </a:lnTo>
                  <a:lnTo>
                    <a:pt x="3639667" y="25646"/>
                  </a:lnTo>
                  <a:lnTo>
                    <a:pt x="3630626" y="12308"/>
                  </a:lnTo>
                  <a:lnTo>
                    <a:pt x="3617233" y="3304"/>
                  </a:lnTo>
                  <a:lnTo>
                    <a:pt x="3600857" y="0"/>
                  </a:lnTo>
                  <a:close/>
                </a:path>
                <a:path w="4087495" h="1798955">
                  <a:moveTo>
                    <a:pt x="4045626" y="28"/>
                  </a:moveTo>
                  <a:lnTo>
                    <a:pt x="4029354" y="3072"/>
                  </a:lnTo>
                  <a:lnTo>
                    <a:pt x="4015830" y="11844"/>
                  </a:lnTo>
                  <a:lnTo>
                    <a:pt x="4006606" y="25004"/>
                  </a:lnTo>
                  <a:lnTo>
                    <a:pt x="4003077" y="41241"/>
                  </a:lnTo>
                  <a:lnTo>
                    <a:pt x="4006102" y="57599"/>
                  </a:lnTo>
                  <a:lnTo>
                    <a:pt x="4014917" y="71067"/>
                  </a:lnTo>
                  <a:lnTo>
                    <a:pt x="4028165" y="80253"/>
                  </a:lnTo>
                  <a:lnTo>
                    <a:pt x="4044489" y="83768"/>
                  </a:lnTo>
                  <a:lnTo>
                    <a:pt x="4060893" y="80755"/>
                  </a:lnTo>
                  <a:lnTo>
                    <a:pt x="4074383" y="71977"/>
                  </a:lnTo>
                  <a:lnTo>
                    <a:pt x="4083601" y="58783"/>
                  </a:lnTo>
                  <a:lnTo>
                    <a:pt x="4087190" y="42526"/>
                  </a:lnTo>
                  <a:lnTo>
                    <a:pt x="4087190" y="42240"/>
                  </a:lnTo>
                  <a:lnTo>
                    <a:pt x="4083939" y="25867"/>
                  </a:lnTo>
                  <a:lnTo>
                    <a:pt x="4075046" y="12540"/>
                  </a:lnTo>
                  <a:lnTo>
                    <a:pt x="4061800" y="3467"/>
                  </a:lnTo>
                  <a:lnTo>
                    <a:pt x="4045626" y="28"/>
                  </a:lnTo>
                  <a:close/>
                </a:path>
                <a:path w="4087495" h="1798955">
                  <a:moveTo>
                    <a:pt x="42485" y="429043"/>
                  </a:moveTo>
                  <a:lnTo>
                    <a:pt x="42160" y="429043"/>
                  </a:lnTo>
                  <a:lnTo>
                    <a:pt x="25783" y="432293"/>
                  </a:lnTo>
                  <a:lnTo>
                    <a:pt x="12393" y="441232"/>
                  </a:lnTo>
                  <a:lnTo>
                    <a:pt x="3348" y="454519"/>
                  </a:lnTo>
                  <a:lnTo>
                    <a:pt x="2" y="470813"/>
                  </a:lnTo>
                  <a:lnTo>
                    <a:pt x="3266" y="487124"/>
                  </a:lnTo>
                  <a:lnTo>
                    <a:pt x="12244" y="500458"/>
                  </a:lnTo>
                  <a:lnTo>
                    <a:pt x="25756" y="509579"/>
                  </a:lnTo>
                  <a:lnTo>
                    <a:pt x="26143" y="509579"/>
                  </a:lnTo>
                  <a:lnTo>
                    <a:pt x="41949" y="512797"/>
                  </a:lnTo>
                  <a:lnTo>
                    <a:pt x="58248" y="509579"/>
                  </a:lnTo>
                  <a:lnTo>
                    <a:pt x="71601" y="500719"/>
                  </a:lnTo>
                  <a:lnTo>
                    <a:pt x="80667" y="487538"/>
                  </a:lnTo>
                  <a:lnTo>
                    <a:pt x="84106" y="471355"/>
                  </a:lnTo>
                  <a:lnTo>
                    <a:pt x="80969" y="455017"/>
                  </a:lnTo>
                  <a:lnTo>
                    <a:pt x="72094" y="441610"/>
                  </a:lnTo>
                  <a:lnTo>
                    <a:pt x="58820" y="432498"/>
                  </a:lnTo>
                  <a:lnTo>
                    <a:pt x="42485" y="429043"/>
                  </a:lnTo>
                  <a:close/>
                </a:path>
                <a:path w="4087495" h="1798955">
                  <a:moveTo>
                    <a:pt x="486999" y="429043"/>
                  </a:moveTo>
                  <a:lnTo>
                    <a:pt x="470318" y="432353"/>
                  </a:lnTo>
                  <a:lnTo>
                    <a:pt x="470531" y="432353"/>
                  </a:lnTo>
                  <a:lnTo>
                    <a:pt x="457181" y="441307"/>
                  </a:lnTo>
                  <a:lnTo>
                    <a:pt x="448177" y="454572"/>
                  </a:lnTo>
                  <a:lnTo>
                    <a:pt x="444857" y="470884"/>
                  </a:lnTo>
                  <a:lnTo>
                    <a:pt x="448105" y="487124"/>
                  </a:lnTo>
                  <a:lnTo>
                    <a:pt x="457081" y="500458"/>
                  </a:lnTo>
                  <a:lnTo>
                    <a:pt x="470544" y="509548"/>
                  </a:lnTo>
                  <a:lnTo>
                    <a:pt x="470824" y="509548"/>
                  </a:lnTo>
                  <a:lnTo>
                    <a:pt x="486784" y="512797"/>
                  </a:lnTo>
                  <a:lnTo>
                    <a:pt x="503162" y="509548"/>
                  </a:lnTo>
                  <a:lnTo>
                    <a:pt x="516551" y="500608"/>
                  </a:lnTo>
                  <a:lnTo>
                    <a:pt x="525596" y="487321"/>
                  </a:lnTo>
                  <a:lnTo>
                    <a:pt x="528941" y="471027"/>
                  </a:lnTo>
                  <a:lnTo>
                    <a:pt x="528941" y="470884"/>
                  </a:lnTo>
                  <a:lnTo>
                    <a:pt x="525617" y="454572"/>
                  </a:lnTo>
                  <a:lnTo>
                    <a:pt x="516626" y="441307"/>
                  </a:lnTo>
                  <a:lnTo>
                    <a:pt x="503307" y="432353"/>
                  </a:lnTo>
                  <a:lnTo>
                    <a:pt x="486999" y="429043"/>
                  </a:lnTo>
                  <a:close/>
                </a:path>
                <a:path w="4087495" h="1798955">
                  <a:moveTo>
                    <a:pt x="932163" y="429043"/>
                  </a:moveTo>
                  <a:lnTo>
                    <a:pt x="931734" y="429043"/>
                  </a:lnTo>
                  <a:lnTo>
                    <a:pt x="915363" y="432335"/>
                  </a:lnTo>
                  <a:lnTo>
                    <a:pt x="901995" y="441311"/>
                  </a:lnTo>
                  <a:lnTo>
                    <a:pt x="892982" y="454624"/>
                  </a:lnTo>
                  <a:lnTo>
                    <a:pt x="889677" y="470927"/>
                  </a:lnTo>
                  <a:lnTo>
                    <a:pt x="892990" y="487228"/>
                  </a:lnTo>
                  <a:lnTo>
                    <a:pt x="902006" y="500537"/>
                  </a:lnTo>
                  <a:lnTo>
                    <a:pt x="915435" y="509551"/>
                  </a:lnTo>
                  <a:lnTo>
                    <a:pt x="915584" y="509551"/>
                  </a:lnTo>
                  <a:lnTo>
                    <a:pt x="931734" y="512797"/>
                  </a:lnTo>
                  <a:lnTo>
                    <a:pt x="948003" y="509551"/>
                  </a:lnTo>
                  <a:lnTo>
                    <a:pt x="961322" y="500687"/>
                  </a:lnTo>
                  <a:lnTo>
                    <a:pt x="970360" y="487517"/>
                  </a:lnTo>
                  <a:lnTo>
                    <a:pt x="973790" y="471355"/>
                  </a:lnTo>
                  <a:lnTo>
                    <a:pt x="970655" y="455017"/>
                  </a:lnTo>
                  <a:lnTo>
                    <a:pt x="961778" y="441610"/>
                  </a:lnTo>
                  <a:lnTo>
                    <a:pt x="948501" y="432498"/>
                  </a:lnTo>
                  <a:lnTo>
                    <a:pt x="932163" y="429043"/>
                  </a:lnTo>
                  <a:close/>
                </a:path>
                <a:path w="4087495" h="1798955">
                  <a:moveTo>
                    <a:pt x="1376798" y="429043"/>
                  </a:moveTo>
                  <a:lnTo>
                    <a:pt x="1376583" y="429043"/>
                  </a:lnTo>
                  <a:lnTo>
                    <a:pt x="1359972" y="432383"/>
                  </a:lnTo>
                  <a:lnTo>
                    <a:pt x="1360140" y="432383"/>
                  </a:lnTo>
                  <a:lnTo>
                    <a:pt x="1346821" y="441344"/>
                  </a:lnTo>
                  <a:lnTo>
                    <a:pt x="1337832" y="454624"/>
                  </a:lnTo>
                  <a:lnTo>
                    <a:pt x="1334527" y="470927"/>
                  </a:lnTo>
                  <a:lnTo>
                    <a:pt x="1337832" y="487222"/>
                  </a:lnTo>
                  <a:lnTo>
                    <a:pt x="1346844" y="500532"/>
                  </a:lnTo>
                  <a:lnTo>
                    <a:pt x="1360212" y="509506"/>
                  </a:lnTo>
                  <a:lnTo>
                    <a:pt x="1376583" y="512797"/>
                  </a:lnTo>
                  <a:lnTo>
                    <a:pt x="1392944" y="509506"/>
                  </a:lnTo>
                  <a:lnTo>
                    <a:pt x="1406306" y="500532"/>
                  </a:lnTo>
                  <a:lnTo>
                    <a:pt x="1415316" y="487222"/>
                  </a:lnTo>
                  <a:lnTo>
                    <a:pt x="1418622" y="470927"/>
                  </a:lnTo>
                  <a:lnTo>
                    <a:pt x="1415319" y="454624"/>
                  </a:lnTo>
                  <a:lnTo>
                    <a:pt x="1406352" y="441344"/>
                  </a:lnTo>
                  <a:lnTo>
                    <a:pt x="1393070" y="432383"/>
                  </a:lnTo>
                  <a:lnTo>
                    <a:pt x="1376798" y="429043"/>
                  </a:lnTo>
                  <a:close/>
                </a:path>
                <a:path w="4087495" h="1798955">
                  <a:moveTo>
                    <a:pt x="1821461" y="429043"/>
                  </a:moveTo>
                  <a:lnTo>
                    <a:pt x="1805085" y="432335"/>
                  </a:lnTo>
                  <a:lnTo>
                    <a:pt x="1791692" y="441311"/>
                  </a:lnTo>
                  <a:lnTo>
                    <a:pt x="1782651" y="454624"/>
                  </a:lnTo>
                  <a:lnTo>
                    <a:pt x="1779333" y="470927"/>
                  </a:lnTo>
                  <a:lnTo>
                    <a:pt x="1782651" y="487222"/>
                  </a:lnTo>
                  <a:lnTo>
                    <a:pt x="1791692" y="500532"/>
                  </a:lnTo>
                  <a:lnTo>
                    <a:pt x="1805085" y="509506"/>
                  </a:lnTo>
                  <a:lnTo>
                    <a:pt x="1821461" y="512797"/>
                  </a:lnTo>
                  <a:lnTo>
                    <a:pt x="1837813" y="509506"/>
                  </a:lnTo>
                  <a:lnTo>
                    <a:pt x="1851155" y="500532"/>
                  </a:lnTo>
                  <a:lnTo>
                    <a:pt x="1860145" y="487222"/>
                  </a:lnTo>
                  <a:lnTo>
                    <a:pt x="1863442" y="470927"/>
                  </a:lnTo>
                  <a:lnTo>
                    <a:pt x="1860145" y="454624"/>
                  </a:lnTo>
                  <a:lnTo>
                    <a:pt x="1851132" y="441311"/>
                  </a:lnTo>
                  <a:lnTo>
                    <a:pt x="1837771" y="432335"/>
                  </a:lnTo>
                  <a:lnTo>
                    <a:pt x="1821461" y="429043"/>
                  </a:lnTo>
                  <a:close/>
                </a:path>
                <a:path w="4087495" h="1798955">
                  <a:moveTo>
                    <a:pt x="2266238" y="429043"/>
                  </a:moveTo>
                  <a:lnTo>
                    <a:pt x="2249559" y="432353"/>
                  </a:lnTo>
                  <a:lnTo>
                    <a:pt x="2249772" y="432353"/>
                  </a:lnTo>
                  <a:lnTo>
                    <a:pt x="2236418" y="441307"/>
                  </a:lnTo>
                  <a:lnTo>
                    <a:pt x="2227418" y="454572"/>
                  </a:lnTo>
                  <a:lnTo>
                    <a:pt x="2224125" y="470884"/>
                  </a:lnTo>
                  <a:lnTo>
                    <a:pt x="2227406" y="487124"/>
                  </a:lnTo>
                  <a:lnTo>
                    <a:pt x="2236398" y="500458"/>
                  </a:lnTo>
                  <a:lnTo>
                    <a:pt x="2249863" y="509548"/>
                  </a:lnTo>
                  <a:lnTo>
                    <a:pt x="2250142" y="509548"/>
                  </a:lnTo>
                  <a:lnTo>
                    <a:pt x="2266095" y="512797"/>
                  </a:lnTo>
                  <a:lnTo>
                    <a:pt x="2282450" y="509548"/>
                  </a:lnTo>
                  <a:lnTo>
                    <a:pt x="2295810" y="500608"/>
                  </a:lnTo>
                  <a:lnTo>
                    <a:pt x="2304844" y="487321"/>
                  </a:lnTo>
                  <a:lnTo>
                    <a:pt x="2308223" y="471027"/>
                  </a:lnTo>
                  <a:lnTo>
                    <a:pt x="2308223" y="470884"/>
                  </a:lnTo>
                  <a:lnTo>
                    <a:pt x="2304867" y="454572"/>
                  </a:lnTo>
                  <a:lnTo>
                    <a:pt x="2295882" y="441307"/>
                  </a:lnTo>
                  <a:lnTo>
                    <a:pt x="2282571" y="432353"/>
                  </a:lnTo>
                  <a:lnTo>
                    <a:pt x="2266238" y="429043"/>
                  </a:lnTo>
                  <a:close/>
                </a:path>
                <a:path w="4087495" h="1798955">
                  <a:moveTo>
                    <a:pt x="2711876" y="429043"/>
                  </a:moveTo>
                  <a:lnTo>
                    <a:pt x="2711159" y="429043"/>
                  </a:lnTo>
                  <a:lnTo>
                    <a:pt x="2694747" y="432498"/>
                  </a:lnTo>
                  <a:lnTo>
                    <a:pt x="2681427" y="441610"/>
                  </a:lnTo>
                  <a:lnTo>
                    <a:pt x="2672510" y="455017"/>
                  </a:lnTo>
                  <a:lnTo>
                    <a:pt x="2669342" y="471355"/>
                  </a:lnTo>
                  <a:lnTo>
                    <a:pt x="2672802" y="487519"/>
                  </a:lnTo>
                  <a:lnTo>
                    <a:pt x="2681928" y="500763"/>
                  </a:lnTo>
                  <a:lnTo>
                    <a:pt x="2695352" y="509635"/>
                  </a:lnTo>
                  <a:lnTo>
                    <a:pt x="2711732" y="512797"/>
                  </a:lnTo>
                  <a:lnTo>
                    <a:pt x="2727900" y="509460"/>
                  </a:lnTo>
                  <a:lnTo>
                    <a:pt x="2741125" y="500574"/>
                  </a:lnTo>
                  <a:lnTo>
                    <a:pt x="2750024" y="487519"/>
                  </a:lnTo>
                  <a:lnTo>
                    <a:pt x="2753430" y="471355"/>
                  </a:lnTo>
                  <a:lnTo>
                    <a:pt x="2750323" y="455017"/>
                  </a:lnTo>
                  <a:lnTo>
                    <a:pt x="2741465" y="441610"/>
                  </a:lnTo>
                  <a:lnTo>
                    <a:pt x="2728202" y="432498"/>
                  </a:lnTo>
                  <a:lnTo>
                    <a:pt x="2711876" y="429043"/>
                  </a:lnTo>
                  <a:close/>
                </a:path>
                <a:path w="4087495" h="1798955">
                  <a:moveTo>
                    <a:pt x="3155793" y="429043"/>
                  </a:moveTo>
                  <a:lnTo>
                    <a:pt x="3139440" y="432335"/>
                  </a:lnTo>
                  <a:lnTo>
                    <a:pt x="3126096" y="441311"/>
                  </a:lnTo>
                  <a:lnTo>
                    <a:pt x="3117105" y="454624"/>
                  </a:lnTo>
                  <a:lnTo>
                    <a:pt x="3113809" y="470927"/>
                  </a:lnTo>
                  <a:lnTo>
                    <a:pt x="3117105" y="487222"/>
                  </a:lnTo>
                  <a:lnTo>
                    <a:pt x="3126096" y="500532"/>
                  </a:lnTo>
                  <a:lnTo>
                    <a:pt x="3139440" y="509506"/>
                  </a:lnTo>
                  <a:lnTo>
                    <a:pt x="3155793" y="512797"/>
                  </a:lnTo>
                  <a:lnTo>
                    <a:pt x="3172168" y="509506"/>
                  </a:lnTo>
                  <a:lnTo>
                    <a:pt x="3185560" y="500532"/>
                  </a:lnTo>
                  <a:lnTo>
                    <a:pt x="3194599" y="487222"/>
                  </a:lnTo>
                  <a:lnTo>
                    <a:pt x="3197918" y="470927"/>
                  </a:lnTo>
                  <a:lnTo>
                    <a:pt x="3194559" y="454624"/>
                  </a:lnTo>
                  <a:lnTo>
                    <a:pt x="3185536" y="441311"/>
                  </a:lnTo>
                  <a:lnTo>
                    <a:pt x="3172166" y="432335"/>
                  </a:lnTo>
                  <a:lnTo>
                    <a:pt x="3155793" y="429043"/>
                  </a:lnTo>
                  <a:close/>
                </a:path>
                <a:path w="4087495" h="1798955">
                  <a:moveTo>
                    <a:pt x="3600714" y="429043"/>
                  </a:moveTo>
                  <a:lnTo>
                    <a:pt x="3584339" y="432335"/>
                  </a:lnTo>
                  <a:lnTo>
                    <a:pt x="3570945" y="441311"/>
                  </a:lnTo>
                  <a:lnTo>
                    <a:pt x="3561905" y="454624"/>
                  </a:lnTo>
                  <a:lnTo>
                    <a:pt x="3558586" y="470927"/>
                  </a:lnTo>
                  <a:lnTo>
                    <a:pt x="3561905" y="487222"/>
                  </a:lnTo>
                  <a:lnTo>
                    <a:pt x="3570945" y="500532"/>
                  </a:lnTo>
                  <a:lnTo>
                    <a:pt x="3584339" y="509506"/>
                  </a:lnTo>
                  <a:lnTo>
                    <a:pt x="3600714" y="512797"/>
                  </a:lnTo>
                  <a:lnTo>
                    <a:pt x="3617066" y="509506"/>
                  </a:lnTo>
                  <a:lnTo>
                    <a:pt x="3630409" y="500532"/>
                  </a:lnTo>
                  <a:lnTo>
                    <a:pt x="3639399" y="487222"/>
                  </a:lnTo>
                  <a:lnTo>
                    <a:pt x="3642696" y="470927"/>
                  </a:lnTo>
                  <a:lnTo>
                    <a:pt x="3639419" y="454624"/>
                  </a:lnTo>
                  <a:lnTo>
                    <a:pt x="3630439" y="441311"/>
                  </a:lnTo>
                  <a:lnTo>
                    <a:pt x="3617085" y="432335"/>
                  </a:lnTo>
                  <a:lnTo>
                    <a:pt x="3600714" y="429043"/>
                  </a:lnTo>
                  <a:close/>
                </a:path>
                <a:path w="4087495" h="1798955">
                  <a:moveTo>
                    <a:pt x="4045492" y="429043"/>
                  </a:moveTo>
                  <a:lnTo>
                    <a:pt x="4029092" y="432165"/>
                  </a:lnTo>
                  <a:lnTo>
                    <a:pt x="4015633" y="441004"/>
                  </a:lnTo>
                  <a:lnTo>
                    <a:pt x="4006501" y="454222"/>
                  </a:lnTo>
                  <a:lnTo>
                    <a:pt x="4003077" y="470485"/>
                  </a:lnTo>
                  <a:lnTo>
                    <a:pt x="4006185" y="486823"/>
                  </a:lnTo>
                  <a:lnTo>
                    <a:pt x="4015042" y="500230"/>
                  </a:lnTo>
                  <a:lnTo>
                    <a:pt x="4028306" y="509342"/>
                  </a:lnTo>
                  <a:lnTo>
                    <a:pt x="4044632" y="512797"/>
                  </a:lnTo>
                  <a:lnTo>
                    <a:pt x="4061034" y="509675"/>
                  </a:lnTo>
                  <a:lnTo>
                    <a:pt x="4074508" y="500837"/>
                  </a:lnTo>
                  <a:lnTo>
                    <a:pt x="4083684" y="487618"/>
                  </a:lnTo>
                  <a:lnTo>
                    <a:pt x="4087190" y="471355"/>
                  </a:lnTo>
                  <a:lnTo>
                    <a:pt x="4083999" y="455017"/>
                  </a:lnTo>
                  <a:lnTo>
                    <a:pt x="4075099" y="441610"/>
                  </a:lnTo>
                  <a:lnTo>
                    <a:pt x="4061820" y="432498"/>
                  </a:lnTo>
                  <a:lnTo>
                    <a:pt x="4045492" y="429043"/>
                  </a:lnTo>
                  <a:close/>
                </a:path>
                <a:path w="4087495" h="1798955">
                  <a:moveTo>
                    <a:pt x="42160" y="857488"/>
                  </a:moveTo>
                  <a:lnTo>
                    <a:pt x="25783" y="860739"/>
                  </a:lnTo>
                  <a:lnTo>
                    <a:pt x="12393" y="869684"/>
                  </a:lnTo>
                  <a:lnTo>
                    <a:pt x="3348" y="882976"/>
                  </a:lnTo>
                  <a:lnTo>
                    <a:pt x="2" y="899272"/>
                  </a:lnTo>
                  <a:lnTo>
                    <a:pt x="3266" y="915583"/>
                  </a:lnTo>
                  <a:lnTo>
                    <a:pt x="12244" y="928917"/>
                  </a:lnTo>
                  <a:lnTo>
                    <a:pt x="25756" y="938037"/>
                  </a:lnTo>
                  <a:lnTo>
                    <a:pt x="26142" y="938037"/>
                  </a:lnTo>
                  <a:lnTo>
                    <a:pt x="41949" y="941256"/>
                  </a:lnTo>
                  <a:lnTo>
                    <a:pt x="58248" y="938037"/>
                  </a:lnTo>
                  <a:lnTo>
                    <a:pt x="71601" y="929176"/>
                  </a:lnTo>
                  <a:lnTo>
                    <a:pt x="80667" y="915990"/>
                  </a:lnTo>
                  <a:lnTo>
                    <a:pt x="84106" y="899800"/>
                  </a:lnTo>
                  <a:lnTo>
                    <a:pt x="80885" y="883481"/>
                  </a:lnTo>
                  <a:lnTo>
                    <a:pt x="71941" y="870124"/>
                  </a:lnTo>
                  <a:lnTo>
                    <a:pt x="58620" y="861081"/>
                  </a:lnTo>
                  <a:lnTo>
                    <a:pt x="42269" y="857702"/>
                  </a:lnTo>
                  <a:lnTo>
                    <a:pt x="42160" y="857488"/>
                  </a:lnTo>
                  <a:close/>
                </a:path>
                <a:path w="4087495" h="1798955">
                  <a:moveTo>
                    <a:pt x="486999" y="857488"/>
                  </a:moveTo>
                  <a:lnTo>
                    <a:pt x="470621" y="860739"/>
                  </a:lnTo>
                  <a:lnTo>
                    <a:pt x="457232" y="869684"/>
                  </a:lnTo>
                  <a:lnTo>
                    <a:pt x="448187" y="882976"/>
                  </a:lnTo>
                  <a:lnTo>
                    <a:pt x="444843" y="899272"/>
                  </a:lnTo>
                  <a:lnTo>
                    <a:pt x="448105" y="915577"/>
                  </a:lnTo>
                  <a:lnTo>
                    <a:pt x="457082" y="928912"/>
                  </a:lnTo>
                  <a:lnTo>
                    <a:pt x="470544" y="938004"/>
                  </a:lnTo>
                  <a:lnTo>
                    <a:pt x="470824" y="938004"/>
                  </a:lnTo>
                  <a:lnTo>
                    <a:pt x="486784" y="941256"/>
                  </a:lnTo>
                  <a:lnTo>
                    <a:pt x="503162" y="938004"/>
                  </a:lnTo>
                  <a:lnTo>
                    <a:pt x="516551" y="929062"/>
                  </a:lnTo>
                  <a:lnTo>
                    <a:pt x="525596" y="915773"/>
                  </a:lnTo>
                  <a:lnTo>
                    <a:pt x="528941" y="899486"/>
                  </a:lnTo>
                  <a:lnTo>
                    <a:pt x="525587" y="883164"/>
                  </a:lnTo>
                  <a:lnTo>
                    <a:pt x="516589" y="869932"/>
                  </a:lnTo>
                  <a:lnTo>
                    <a:pt x="503281" y="861002"/>
                  </a:lnTo>
                  <a:lnTo>
                    <a:pt x="486999" y="857702"/>
                  </a:lnTo>
                  <a:lnTo>
                    <a:pt x="486999" y="857488"/>
                  </a:lnTo>
                  <a:close/>
                </a:path>
                <a:path w="4087495" h="1798955">
                  <a:moveTo>
                    <a:pt x="931734" y="857488"/>
                  </a:moveTo>
                  <a:lnTo>
                    <a:pt x="915363" y="860779"/>
                  </a:lnTo>
                  <a:lnTo>
                    <a:pt x="901995" y="869755"/>
                  </a:lnTo>
                  <a:lnTo>
                    <a:pt x="892982" y="883068"/>
                  </a:lnTo>
                  <a:lnTo>
                    <a:pt x="889677" y="899372"/>
                  </a:lnTo>
                  <a:lnTo>
                    <a:pt x="892990" y="915675"/>
                  </a:lnTo>
                  <a:lnTo>
                    <a:pt x="902006" y="928988"/>
                  </a:lnTo>
                  <a:lnTo>
                    <a:pt x="915435" y="938007"/>
                  </a:lnTo>
                  <a:lnTo>
                    <a:pt x="915584" y="938007"/>
                  </a:lnTo>
                  <a:lnTo>
                    <a:pt x="931734" y="941256"/>
                  </a:lnTo>
                  <a:lnTo>
                    <a:pt x="948003" y="938007"/>
                  </a:lnTo>
                  <a:lnTo>
                    <a:pt x="961322" y="929138"/>
                  </a:lnTo>
                  <a:lnTo>
                    <a:pt x="970360" y="915964"/>
                  </a:lnTo>
                  <a:lnTo>
                    <a:pt x="973790" y="899800"/>
                  </a:lnTo>
                  <a:lnTo>
                    <a:pt x="970567" y="883481"/>
                  </a:lnTo>
                  <a:lnTo>
                    <a:pt x="961622" y="870124"/>
                  </a:lnTo>
                  <a:lnTo>
                    <a:pt x="948302" y="861081"/>
                  </a:lnTo>
                  <a:lnTo>
                    <a:pt x="931820" y="857744"/>
                  </a:lnTo>
                  <a:lnTo>
                    <a:pt x="931734" y="857488"/>
                  </a:lnTo>
                  <a:close/>
                </a:path>
                <a:path w="4087495" h="1798955">
                  <a:moveTo>
                    <a:pt x="1376583" y="857488"/>
                  </a:moveTo>
                  <a:lnTo>
                    <a:pt x="1360212" y="860779"/>
                  </a:lnTo>
                  <a:lnTo>
                    <a:pt x="1346844" y="869755"/>
                  </a:lnTo>
                  <a:lnTo>
                    <a:pt x="1337807" y="883192"/>
                  </a:lnTo>
                  <a:lnTo>
                    <a:pt x="1334527" y="899372"/>
                  </a:lnTo>
                  <a:lnTo>
                    <a:pt x="1337832" y="915675"/>
                  </a:lnTo>
                  <a:lnTo>
                    <a:pt x="1346844" y="928988"/>
                  </a:lnTo>
                  <a:lnTo>
                    <a:pt x="1360212" y="937964"/>
                  </a:lnTo>
                  <a:lnTo>
                    <a:pt x="1376583" y="941256"/>
                  </a:lnTo>
                  <a:lnTo>
                    <a:pt x="1392945" y="937964"/>
                  </a:lnTo>
                  <a:lnTo>
                    <a:pt x="1406309" y="928988"/>
                  </a:lnTo>
                  <a:lnTo>
                    <a:pt x="1415320" y="915675"/>
                  </a:lnTo>
                  <a:lnTo>
                    <a:pt x="1418625" y="899372"/>
                  </a:lnTo>
                  <a:lnTo>
                    <a:pt x="1415283" y="883192"/>
                  </a:lnTo>
                  <a:lnTo>
                    <a:pt x="1406314" y="869974"/>
                  </a:lnTo>
                  <a:lnTo>
                    <a:pt x="1393044" y="861038"/>
                  </a:lnTo>
                  <a:lnTo>
                    <a:pt x="1376798" y="857702"/>
                  </a:lnTo>
                  <a:lnTo>
                    <a:pt x="1376583" y="857488"/>
                  </a:lnTo>
                  <a:close/>
                </a:path>
                <a:path w="4087495" h="1798955">
                  <a:moveTo>
                    <a:pt x="1821461" y="857488"/>
                  </a:moveTo>
                  <a:lnTo>
                    <a:pt x="1805085" y="860779"/>
                  </a:lnTo>
                  <a:lnTo>
                    <a:pt x="1791597" y="869894"/>
                  </a:lnTo>
                  <a:lnTo>
                    <a:pt x="1782637" y="883138"/>
                  </a:lnTo>
                  <a:lnTo>
                    <a:pt x="1779333" y="899372"/>
                  </a:lnTo>
                  <a:lnTo>
                    <a:pt x="1782651" y="915675"/>
                  </a:lnTo>
                  <a:lnTo>
                    <a:pt x="1791692" y="928988"/>
                  </a:lnTo>
                  <a:lnTo>
                    <a:pt x="1805085" y="937964"/>
                  </a:lnTo>
                  <a:lnTo>
                    <a:pt x="1821461" y="941256"/>
                  </a:lnTo>
                  <a:lnTo>
                    <a:pt x="1837814" y="937964"/>
                  </a:lnTo>
                  <a:lnTo>
                    <a:pt x="1851158" y="928988"/>
                  </a:lnTo>
                  <a:lnTo>
                    <a:pt x="1860149" y="915675"/>
                  </a:lnTo>
                  <a:lnTo>
                    <a:pt x="1863445" y="899372"/>
                  </a:lnTo>
                  <a:lnTo>
                    <a:pt x="1860069" y="883138"/>
                  </a:lnTo>
                  <a:lnTo>
                    <a:pt x="1851050" y="869894"/>
                  </a:lnTo>
                  <a:lnTo>
                    <a:pt x="1837733" y="860972"/>
                  </a:lnTo>
                  <a:lnTo>
                    <a:pt x="1821461" y="857702"/>
                  </a:lnTo>
                  <a:lnTo>
                    <a:pt x="1821461" y="857488"/>
                  </a:lnTo>
                  <a:close/>
                </a:path>
                <a:path w="4087495" h="1798955">
                  <a:moveTo>
                    <a:pt x="2266238" y="857488"/>
                  </a:moveTo>
                  <a:lnTo>
                    <a:pt x="2249863" y="860739"/>
                  </a:lnTo>
                  <a:lnTo>
                    <a:pt x="2236469" y="869684"/>
                  </a:lnTo>
                  <a:lnTo>
                    <a:pt x="2227429" y="882976"/>
                  </a:lnTo>
                  <a:lnTo>
                    <a:pt x="2224110" y="899272"/>
                  </a:lnTo>
                  <a:lnTo>
                    <a:pt x="2227406" y="915577"/>
                  </a:lnTo>
                  <a:lnTo>
                    <a:pt x="2236398" y="928912"/>
                  </a:lnTo>
                  <a:lnTo>
                    <a:pt x="2249863" y="938004"/>
                  </a:lnTo>
                  <a:lnTo>
                    <a:pt x="2250142" y="938004"/>
                  </a:lnTo>
                  <a:lnTo>
                    <a:pt x="2266095" y="941256"/>
                  </a:lnTo>
                  <a:lnTo>
                    <a:pt x="2282450" y="938004"/>
                  </a:lnTo>
                  <a:lnTo>
                    <a:pt x="2295810" y="929062"/>
                  </a:lnTo>
                  <a:lnTo>
                    <a:pt x="2304844" y="915773"/>
                  </a:lnTo>
                  <a:lnTo>
                    <a:pt x="2308223" y="899486"/>
                  </a:lnTo>
                  <a:lnTo>
                    <a:pt x="2304846" y="883164"/>
                  </a:lnTo>
                  <a:lnTo>
                    <a:pt x="2295828" y="869932"/>
                  </a:lnTo>
                  <a:lnTo>
                    <a:pt x="2282511" y="861002"/>
                  </a:lnTo>
                  <a:lnTo>
                    <a:pt x="2266238" y="857702"/>
                  </a:lnTo>
                  <a:lnTo>
                    <a:pt x="2266238" y="857488"/>
                  </a:lnTo>
                  <a:close/>
                </a:path>
                <a:path w="4087495" h="1798955">
                  <a:moveTo>
                    <a:pt x="2711159" y="857488"/>
                  </a:moveTo>
                  <a:lnTo>
                    <a:pt x="2694808" y="860909"/>
                  </a:lnTo>
                  <a:lnTo>
                    <a:pt x="2681389" y="870124"/>
                  </a:lnTo>
                  <a:lnTo>
                    <a:pt x="2672509" y="883481"/>
                  </a:lnTo>
                  <a:lnTo>
                    <a:pt x="2669339" y="899800"/>
                  </a:lnTo>
                  <a:lnTo>
                    <a:pt x="2672802" y="915976"/>
                  </a:lnTo>
                  <a:lnTo>
                    <a:pt x="2681928" y="929217"/>
                  </a:lnTo>
                  <a:lnTo>
                    <a:pt x="2695352" y="938088"/>
                  </a:lnTo>
                  <a:lnTo>
                    <a:pt x="2711732" y="941256"/>
                  </a:lnTo>
                  <a:lnTo>
                    <a:pt x="2727900" y="937911"/>
                  </a:lnTo>
                  <a:lnTo>
                    <a:pt x="2741125" y="929020"/>
                  </a:lnTo>
                  <a:lnTo>
                    <a:pt x="2750016" y="915976"/>
                  </a:lnTo>
                  <a:lnTo>
                    <a:pt x="2753430" y="899800"/>
                  </a:lnTo>
                  <a:lnTo>
                    <a:pt x="2750217" y="883481"/>
                  </a:lnTo>
                  <a:lnTo>
                    <a:pt x="2741268" y="870124"/>
                  </a:lnTo>
                  <a:lnTo>
                    <a:pt x="2727940" y="861081"/>
                  </a:lnTo>
                  <a:lnTo>
                    <a:pt x="2711589" y="857702"/>
                  </a:lnTo>
                  <a:lnTo>
                    <a:pt x="2711159" y="857702"/>
                  </a:lnTo>
                  <a:lnTo>
                    <a:pt x="2711159" y="857488"/>
                  </a:lnTo>
                  <a:close/>
                </a:path>
                <a:path w="4087495" h="1798955">
                  <a:moveTo>
                    <a:pt x="3155793" y="857488"/>
                  </a:moveTo>
                  <a:lnTo>
                    <a:pt x="3139440" y="860779"/>
                  </a:lnTo>
                  <a:lnTo>
                    <a:pt x="3126002" y="869894"/>
                  </a:lnTo>
                  <a:lnTo>
                    <a:pt x="3117091" y="883138"/>
                  </a:lnTo>
                  <a:lnTo>
                    <a:pt x="3113809" y="899372"/>
                  </a:lnTo>
                  <a:lnTo>
                    <a:pt x="3117105" y="915675"/>
                  </a:lnTo>
                  <a:lnTo>
                    <a:pt x="3126096" y="928988"/>
                  </a:lnTo>
                  <a:lnTo>
                    <a:pt x="3139440" y="937964"/>
                  </a:lnTo>
                  <a:lnTo>
                    <a:pt x="3155793" y="941256"/>
                  </a:lnTo>
                  <a:lnTo>
                    <a:pt x="3172169" y="937964"/>
                  </a:lnTo>
                  <a:lnTo>
                    <a:pt x="3185562" y="928988"/>
                  </a:lnTo>
                  <a:lnTo>
                    <a:pt x="3194603" y="915675"/>
                  </a:lnTo>
                  <a:lnTo>
                    <a:pt x="3197921" y="899372"/>
                  </a:lnTo>
                  <a:lnTo>
                    <a:pt x="3194543" y="883138"/>
                  </a:lnTo>
                  <a:lnTo>
                    <a:pt x="3185509" y="869894"/>
                  </a:lnTo>
                  <a:lnTo>
                    <a:pt x="3172149" y="860972"/>
                  </a:lnTo>
                  <a:lnTo>
                    <a:pt x="3155793" y="857702"/>
                  </a:lnTo>
                  <a:lnTo>
                    <a:pt x="3155793" y="857488"/>
                  </a:lnTo>
                  <a:close/>
                </a:path>
                <a:path w="4087495" h="1798955">
                  <a:moveTo>
                    <a:pt x="3600714" y="857488"/>
                  </a:moveTo>
                  <a:lnTo>
                    <a:pt x="3584339" y="860779"/>
                  </a:lnTo>
                  <a:lnTo>
                    <a:pt x="3570851" y="869894"/>
                  </a:lnTo>
                  <a:lnTo>
                    <a:pt x="3561890" y="883138"/>
                  </a:lnTo>
                  <a:lnTo>
                    <a:pt x="3558586" y="899372"/>
                  </a:lnTo>
                  <a:lnTo>
                    <a:pt x="3561905" y="915675"/>
                  </a:lnTo>
                  <a:lnTo>
                    <a:pt x="3570945" y="928988"/>
                  </a:lnTo>
                  <a:lnTo>
                    <a:pt x="3584339" y="937964"/>
                  </a:lnTo>
                  <a:lnTo>
                    <a:pt x="3600714" y="941256"/>
                  </a:lnTo>
                  <a:lnTo>
                    <a:pt x="3617067" y="937964"/>
                  </a:lnTo>
                  <a:lnTo>
                    <a:pt x="3630411" y="928988"/>
                  </a:lnTo>
                  <a:lnTo>
                    <a:pt x="3639403" y="915675"/>
                  </a:lnTo>
                  <a:lnTo>
                    <a:pt x="3642699" y="899372"/>
                  </a:lnTo>
                  <a:lnTo>
                    <a:pt x="3639322" y="883138"/>
                  </a:lnTo>
                  <a:lnTo>
                    <a:pt x="3630304" y="869894"/>
                  </a:lnTo>
                  <a:lnTo>
                    <a:pt x="3616987" y="860972"/>
                  </a:lnTo>
                  <a:lnTo>
                    <a:pt x="3600714" y="857702"/>
                  </a:lnTo>
                  <a:lnTo>
                    <a:pt x="3600714" y="857488"/>
                  </a:lnTo>
                  <a:close/>
                </a:path>
                <a:path w="4087495" h="1798955">
                  <a:moveTo>
                    <a:pt x="4045492" y="857488"/>
                  </a:moveTo>
                  <a:lnTo>
                    <a:pt x="4029092" y="860616"/>
                  </a:lnTo>
                  <a:lnTo>
                    <a:pt x="4015633" y="869455"/>
                  </a:lnTo>
                  <a:lnTo>
                    <a:pt x="4006501" y="882675"/>
                  </a:lnTo>
                  <a:lnTo>
                    <a:pt x="4003077" y="898944"/>
                  </a:lnTo>
                  <a:lnTo>
                    <a:pt x="4006185" y="915280"/>
                  </a:lnTo>
                  <a:lnTo>
                    <a:pt x="4015042" y="928683"/>
                  </a:lnTo>
                  <a:lnTo>
                    <a:pt x="4028306" y="937795"/>
                  </a:lnTo>
                  <a:lnTo>
                    <a:pt x="4044632" y="941256"/>
                  </a:lnTo>
                  <a:lnTo>
                    <a:pt x="4061035" y="938128"/>
                  </a:lnTo>
                  <a:lnTo>
                    <a:pt x="4074508" y="929288"/>
                  </a:lnTo>
                  <a:lnTo>
                    <a:pt x="4083684" y="916068"/>
                  </a:lnTo>
                  <a:lnTo>
                    <a:pt x="4087190" y="899800"/>
                  </a:lnTo>
                  <a:lnTo>
                    <a:pt x="4083939" y="883533"/>
                  </a:lnTo>
                  <a:lnTo>
                    <a:pt x="4075046" y="870199"/>
                  </a:lnTo>
                  <a:lnTo>
                    <a:pt x="4061800" y="861141"/>
                  </a:lnTo>
                  <a:lnTo>
                    <a:pt x="4045492" y="857702"/>
                  </a:lnTo>
                  <a:lnTo>
                    <a:pt x="4045492" y="857488"/>
                  </a:lnTo>
                  <a:close/>
                </a:path>
                <a:path w="4087495" h="1798955">
                  <a:moveTo>
                    <a:pt x="42160" y="1286489"/>
                  </a:moveTo>
                  <a:lnTo>
                    <a:pt x="25448" y="1289798"/>
                  </a:lnTo>
                  <a:lnTo>
                    <a:pt x="25684" y="1289798"/>
                  </a:lnTo>
                  <a:lnTo>
                    <a:pt x="12338" y="1298752"/>
                  </a:lnTo>
                  <a:lnTo>
                    <a:pt x="3335" y="1312017"/>
                  </a:lnTo>
                  <a:lnTo>
                    <a:pt x="0" y="1328258"/>
                  </a:lnTo>
                  <a:lnTo>
                    <a:pt x="3263" y="1344569"/>
                  </a:lnTo>
                  <a:lnTo>
                    <a:pt x="12241" y="1357904"/>
                  </a:lnTo>
                  <a:lnTo>
                    <a:pt x="25706" y="1366993"/>
                  </a:lnTo>
                  <a:lnTo>
                    <a:pt x="25986" y="1366993"/>
                  </a:lnTo>
                  <a:lnTo>
                    <a:pt x="41945" y="1370242"/>
                  </a:lnTo>
                  <a:lnTo>
                    <a:pt x="58323" y="1366993"/>
                  </a:lnTo>
                  <a:lnTo>
                    <a:pt x="71713" y="1358054"/>
                  </a:lnTo>
                  <a:lnTo>
                    <a:pt x="80759" y="1344766"/>
                  </a:lnTo>
                  <a:lnTo>
                    <a:pt x="84106" y="1328472"/>
                  </a:lnTo>
                  <a:lnTo>
                    <a:pt x="84106" y="1328258"/>
                  </a:lnTo>
                  <a:lnTo>
                    <a:pt x="80781" y="1312017"/>
                  </a:lnTo>
                  <a:lnTo>
                    <a:pt x="71789" y="1298752"/>
                  </a:lnTo>
                  <a:lnTo>
                    <a:pt x="58469" y="1289798"/>
                  </a:lnTo>
                  <a:lnTo>
                    <a:pt x="42160" y="1286489"/>
                  </a:lnTo>
                  <a:close/>
                </a:path>
                <a:path w="4087495" h="1798955">
                  <a:moveTo>
                    <a:pt x="486999" y="1286489"/>
                  </a:moveTo>
                  <a:lnTo>
                    <a:pt x="470287" y="1289798"/>
                  </a:lnTo>
                  <a:lnTo>
                    <a:pt x="470522" y="1289798"/>
                  </a:lnTo>
                  <a:lnTo>
                    <a:pt x="457177" y="1298752"/>
                  </a:lnTo>
                  <a:lnTo>
                    <a:pt x="448176" y="1312017"/>
                  </a:lnTo>
                  <a:lnTo>
                    <a:pt x="444843" y="1328258"/>
                  </a:lnTo>
                  <a:lnTo>
                    <a:pt x="448105" y="1344569"/>
                  </a:lnTo>
                  <a:lnTo>
                    <a:pt x="457082" y="1357904"/>
                  </a:lnTo>
                  <a:lnTo>
                    <a:pt x="470544" y="1366993"/>
                  </a:lnTo>
                  <a:lnTo>
                    <a:pt x="470824" y="1366993"/>
                  </a:lnTo>
                  <a:lnTo>
                    <a:pt x="486784" y="1370242"/>
                  </a:lnTo>
                  <a:lnTo>
                    <a:pt x="503162" y="1366993"/>
                  </a:lnTo>
                  <a:lnTo>
                    <a:pt x="516551" y="1358054"/>
                  </a:lnTo>
                  <a:lnTo>
                    <a:pt x="525596" y="1344766"/>
                  </a:lnTo>
                  <a:lnTo>
                    <a:pt x="528941" y="1328472"/>
                  </a:lnTo>
                  <a:lnTo>
                    <a:pt x="528941" y="1328258"/>
                  </a:lnTo>
                  <a:lnTo>
                    <a:pt x="525617" y="1312017"/>
                  </a:lnTo>
                  <a:lnTo>
                    <a:pt x="516626" y="1298752"/>
                  </a:lnTo>
                  <a:lnTo>
                    <a:pt x="503307" y="1289798"/>
                  </a:lnTo>
                  <a:lnTo>
                    <a:pt x="486999" y="1286489"/>
                  </a:lnTo>
                  <a:close/>
                </a:path>
                <a:path w="4087495" h="1798955">
                  <a:moveTo>
                    <a:pt x="931734" y="1286489"/>
                  </a:moveTo>
                  <a:lnTo>
                    <a:pt x="915363" y="1289778"/>
                  </a:lnTo>
                  <a:lnTo>
                    <a:pt x="901995" y="1298749"/>
                  </a:lnTo>
                  <a:lnTo>
                    <a:pt x="892982" y="1312057"/>
                  </a:lnTo>
                  <a:lnTo>
                    <a:pt x="889678" y="1328358"/>
                  </a:lnTo>
                  <a:lnTo>
                    <a:pt x="892982" y="1344662"/>
                  </a:lnTo>
                  <a:lnTo>
                    <a:pt x="901995" y="1357975"/>
                  </a:lnTo>
                  <a:lnTo>
                    <a:pt x="915363" y="1366951"/>
                  </a:lnTo>
                  <a:lnTo>
                    <a:pt x="931734" y="1370242"/>
                  </a:lnTo>
                  <a:lnTo>
                    <a:pt x="948104" y="1366951"/>
                  </a:lnTo>
                  <a:lnTo>
                    <a:pt x="961472" y="1357975"/>
                  </a:lnTo>
                  <a:lnTo>
                    <a:pt x="970485" y="1344662"/>
                  </a:lnTo>
                  <a:lnTo>
                    <a:pt x="973790" y="1328358"/>
                  </a:lnTo>
                  <a:lnTo>
                    <a:pt x="970469" y="1312057"/>
                  </a:lnTo>
                  <a:lnTo>
                    <a:pt x="961461" y="1298749"/>
                  </a:lnTo>
                  <a:lnTo>
                    <a:pt x="948101" y="1289778"/>
                  </a:lnTo>
                  <a:lnTo>
                    <a:pt x="931734" y="1286489"/>
                  </a:lnTo>
                  <a:close/>
                </a:path>
                <a:path w="4087495" h="1798955">
                  <a:moveTo>
                    <a:pt x="1376798" y="1286489"/>
                  </a:moveTo>
                  <a:lnTo>
                    <a:pt x="1376583" y="1286489"/>
                  </a:lnTo>
                  <a:lnTo>
                    <a:pt x="1359961" y="1289828"/>
                  </a:lnTo>
                  <a:lnTo>
                    <a:pt x="1360137" y="1289828"/>
                  </a:lnTo>
                  <a:lnTo>
                    <a:pt x="1346817" y="1298790"/>
                  </a:lnTo>
                  <a:lnTo>
                    <a:pt x="1337832" y="1312057"/>
                  </a:lnTo>
                  <a:lnTo>
                    <a:pt x="1334527" y="1328358"/>
                  </a:lnTo>
                  <a:lnTo>
                    <a:pt x="1337832" y="1344662"/>
                  </a:lnTo>
                  <a:lnTo>
                    <a:pt x="1346844" y="1357975"/>
                  </a:lnTo>
                  <a:lnTo>
                    <a:pt x="1360212" y="1366951"/>
                  </a:lnTo>
                  <a:lnTo>
                    <a:pt x="1376583" y="1370242"/>
                  </a:lnTo>
                  <a:lnTo>
                    <a:pt x="1392945" y="1366951"/>
                  </a:lnTo>
                  <a:lnTo>
                    <a:pt x="1406309" y="1357975"/>
                  </a:lnTo>
                  <a:lnTo>
                    <a:pt x="1415320" y="1344662"/>
                  </a:lnTo>
                  <a:lnTo>
                    <a:pt x="1418625" y="1328358"/>
                  </a:lnTo>
                  <a:lnTo>
                    <a:pt x="1415316" y="1312057"/>
                  </a:lnTo>
                  <a:lnTo>
                    <a:pt x="1406352" y="1298790"/>
                  </a:lnTo>
                  <a:lnTo>
                    <a:pt x="1393070" y="1289828"/>
                  </a:lnTo>
                  <a:lnTo>
                    <a:pt x="1376798" y="1286489"/>
                  </a:lnTo>
                  <a:close/>
                </a:path>
                <a:path w="4087495" h="1798955">
                  <a:moveTo>
                    <a:pt x="1821461" y="1286489"/>
                  </a:moveTo>
                  <a:lnTo>
                    <a:pt x="1805085" y="1289778"/>
                  </a:lnTo>
                  <a:lnTo>
                    <a:pt x="1791692" y="1298749"/>
                  </a:lnTo>
                  <a:lnTo>
                    <a:pt x="1782651" y="1312057"/>
                  </a:lnTo>
                  <a:lnTo>
                    <a:pt x="1779333" y="1328358"/>
                  </a:lnTo>
                  <a:lnTo>
                    <a:pt x="1782651" y="1344662"/>
                  </a:lnTo>
                  <a:lnTo>
                    <a:pt x="1791692" y="1357975"/>
                  </a:lnTo>
                  <a:lnTo>
                    <a:pt x="1805085" y="1366951"/>
                  </a:lnTo>
                  <a:lnTo>
                    <a:pt x="1821461" y="1370242"/>
                  </a:lnTo>
                  <a:lnTo>
                    <a:pt x="1837814" y="1366951"/>
                  </a:lnTo>
                  <a:lnTo>
                    <a:pt x="1851158" y="1357975"/>
                  </a:lnTo>
                  <a:lnTo>
                    <a:pt x="1860150" y="1344662"/>
                  </a:lnTo>
                  <a:lnTo>
                    <a:pt x="1863445" y="1328358"/>
                  </a:lnTo>
                  <a:lnTo>
                    <a:pt x="1860143" y="1312057"/>
                  </a:lnTo>
                  <a:lnTo>
                    <a:pt x="1851131" y="1298749"/>
                  </a:lnTo>
                  <a:lnTo>
                    <a:pt x="1837777" y="1289778"/>
                  </a:lnTo>
                  <a:lnTo>
                    <a:pt x="1821461" y="1286489"/>
                  </a:lnTo>
                  <a:close/>
                </a:path>
                <a:path w="4087495" h="1798955">
                  <a:moveTo>
                    <a:pt x="2266238" y="1286489"/>
                  </a:moveTo>
                  <a:lnTo>
                    <a:pt x="2249528" y="1289798"/>
                  </a:lnTo>
                  <a:lnTo>
                    <a:pt x="2249764" y="1289798"/>
                  </a:lnTo>
                  <a:lnTo>
                    <a:pt x="2236415" y="1298752"/>
                  </a:lnTo>
                  <a:lnTo>
                    <a:pt x="2227418" y="1312017"/>
                  </a:lnTo>
                  <a:lnTo>
                    <a:pt x="2224111" y="1328258"/>
                  </a:lnTo>
                  <a:lnTo>
                    <a:pt x="2227406" y="1344569"/>
                  </a:lnTo>
                  <a:lnTo>
                    <a:pt x="2236398" y="1357904"/>
                  </a:lnTo>
                  <a:lnTo>
                    <a:pt x="2249863" y="1366993"/>
                  </a:lnTo>
                  <a:lnTo>
                    <a:pt x="2250142" y="1366993"/>
                  </a:lnTo>
                  <a:lnTo>
                    <a:pt x="2266095" y="1370242"/>
                  </a:lnTo>
                  <a:lnTo>
                    <a:pt x="2282450" y="1366993"/>
                  </a:lnTo>
                  <a:lnTo>
                    <a:pt x="2295810" y="1358054"/>
                  </a:lnTo>
                  <a:lnTo>
                    <a:pt x="2304844" y="1344766"/>
                  </a:lnTo>
                  <a:lnTo>
                    <a:pt x="2308223" y="1328472"/>
                  </a:lnTo>
                  <a:lnTo>
                    <a:pt x="2308223" y="1328258"/>
                  </a:lnTo>
                  <a:lnTo>
                    <a:pt x="2304867" y="1312017"/>
                  </a:lnTo>
                  <a:lnTo>
                    <a:pt x="2295882" y="1298752"/>
                  </a:lnTo>
                  <a:lnTo>
                    <a:pt x="2282571" y="1289798"/>
                  </a:lnTo>
                  <a:lnTo>
                    <a:pt x="2266238" y="1286489"/>
                  </a:lnTo>
                  <a:close/>
                </a:path>
                <a:path w="4087495" h="1798955">
                  <a:moveTo>
                    <a:pt x="2711374" y="1286489"/>
                  </a:moveTo>
                  <a:lnTo>
                    <a:pt x="2711159" y="1286489"/>
                  </a:lnTo>
                  <a:lnTo>
                    <a:pt x="2694808" y="1289901"/>
                  </a:lnTo>
                  <a:lnTo>
                    <a:pt x="2681480" y="1298977"/>
                  </a:lnTo>
                  <a:lnTo>
                    <a:pt x="2672531" y="1312358"/>
                  </a:lnTo>
                  <a:lnTo>
                    <a:pt x="2669402" y="1328258"/>
                  </a:lnTo>
                  <a:lnTo>
                    <a:pt x="2669318" y="1328687"/>
                  </a:lnTo>
                  <a:lnTo>
                    <a:pt x="2672706" y="1344517"/>
                  </a:lnTo>
                  <a:lnTo>
                    <a:pt x="2672802" y="1344963"/>
                  </a:lnTo>
                  <a:lnTo>
                    <a:pt x="2681928" y="1358203"/>
                  </a:lnTo>
                  <a:lnTo>
                    <a:pt x="2695352" y="1367075"/>
                  </a:lnTo>
                  <a:lnTo>
                    <a:pt x="2711732" y="1370242"/>
                  </a:lnTo>
                  <a:lnTo>
                    <a:pt x="2728061" y="1366851"/>
                  </a:lnTo>
                  <a:lnTo>
                    <a:pt x="2741340" y="1357829"/>
                  </a:lnTo>
                  <a:lnTo>
                    <a:pt x="2750240" y="1344517"/>
                  </a:lnTo>
                  <a:lnTo>
                    <a:pt x="2753346" y="1328687"/>
                  </a:lnTo>
                  <a:lnTo>
                    <a:pt x="2753430" y="1328258"/>
                  </a:lnTo>
                  <a:lnTo>
                    <a:pt x="2750193" y="1312358"/>
                  </a:lnTo>
                  <a:lnTo>
                    <a:pt x="2750112" y="1311963"/>
                  </a:lnTo>
                  <a:lnTo>
                    <a:pt x="2741071" y="1298670"/>
                  </a:lnTo>
                  <a:lnTo>
                    <a:pt x="2727678" y="1289726"/>
                  </a:lnTo>
                  <a:lnTo>
                    <a:pt x="2711374" y="1286489"/>
                  </a:lnTo>
                  <a:close/>
                </a:path>
                <a:path w="4087495" h="1798955">
                  <a:moveTo>
                    <a:pt x="3155793" y="1286489"/>
                  </a:moveTo>
                  <a:lnTo>
                    <a:pt x="3139440" y="1289778"/>
                  </a:lnTo>
                  <a:lnTo>
                    <a:pt x="3126096" y="1298749"/>
                  </a:lnTo>
                  <a:lnTo>
                    <a:pt x="3117105" y="1312057"/>
                  </a:lnTo>
                  <a:lnTo>
                    <a:pt x="3113809" y="1328358"/>
                  </a:lnTo>
                  <a:lnTo>
                    <a:pt x="3117105" y="1344662"/>
                  </a:lnTo>
                  <a:lnTo>
                    <a:pt x="3126096" y="1357975"/>
                  </a:lnTo>
                  <a:lnTo>
                    <a:pt x="3139440" y="1366951"/>
                  </a:lnTo>
                  <a:lnTo>
                    <a:pt x="3155793" y="1370242"/>
                  </a:lnTo>
                  <a:lnTo>
                    <a:pt x="3172169" y="1366951"/>
                  </a:lnTo>
                  <a:lnTo>
                    <a:pt x="3185562" y="1357975"/>
                  </a:lnTo>
                  <a:lnTo>
                    <a:pt x="3194603" y="1344662"/>
                  </a:lnTo>
                  <a:lnTo>
                    <a:pt x="3197921" y="1328358"/>
                  </a:lnTo>
                  <a:lnTo>
                    <a:pt x="3194557" y="1312057"/>
                  </a:lnTo>
                  <a:lnTo>
                    <a:pt x="3185535" y="1298749"/>
                  </a:lnTo>
                  <a:lnTo>
                    <a:pt x="3172172" y="1289778"/>
                  </a:lnTo>
                  <a:lnTo>
                    <a:pt x="3155793" y="1286489"/>
                  </a:lnTo>
                  <a:close/>
                </a:path>
                <a:path w="4087495" h="1798955">
                  <a:moveTo>
                    <a:pt x="3600714" y="1286489"/>
                  </a:moveTo>
                  <a:lnTo>
                    <a:pt x="3584339" y="1289778"/>
                  </a:lnTo>
                  <a:lnTo>
                    <a:pt x="3570945" y="1298749"/>
                  </a:lnTo>
                  <a:lnTo>
                    <a:pt x="3561905" y="1312057"/>
                  </a:lnTo>
                  <a:lnTo>
                    <a:pt x="3558587" y="1328358"/>
                  </a:lnTo>
                  <a:lnTo>
                    <a:pt x="3561905" y="1344662"/>
                  </a:lnTo>
                  <a:lnTo>
                    <a:pt x="3570945" y="1357975"/>
                  </a:lnTo>
                  <a:lnTo>
                    <a:pt x="3584339" y="1366951"/>
                  </a:lnTo>
                  <a:lnTo>
                    <a:pt x="3600714" y="1370242"/>
                  </a:lnTo>
                  <a:lnTo>
                    <a:pt x="3617067" y="1366951"/>
                  </a:lnTo>
                  <a:lnTo>
                    <a:pt x="3630412" y="1357975"/>
                  </a:lnTo>
                  <a:lnTo>
                    <a:pt x="3639403" y="1344662"/>
                  </a:lnTo>
                  <a:lnTo>
                    <a:pt x="3642699" y="1328358"/>
                  </a:lnTo>
                  <a:lnTo>
                    <a:pt x="3639417" y="1312057"/>
                  </a:lnTo>
                  <a:lnTo>
                    <a:pt x="3630438" y="1298749"/>
                  </a:lnTo>
                  <a:lnTo>
                    <a:pt x="3617091" y="1289778"/>
                  </a:lnTo>
                  <a:lnTo>
                    <a:pt x="3600714" y="1286489"/>
                  </a:lnTo>
                  <a:close/>
                </a:path>
                <a:path w="4087495" h="1798955">
                  <a:moveTo>
                    <a:pt x="4045492" y="1286489"/>
                  </a:moveTo>
                  <a:lnTo>
                    <a:pt x="4029092" y="1289608"/>
                  </a:lnTo>
                  <a:lnTo>
                    <a:pt x="4015633" y="1298444"/>
                  </a:lnTo>
                  <a:lnTo>
                    <a:pt x="4006501" y="1311662"/>
                  </a:lnTo>
                  <a:lnTo>
                    <a:pt x="4003077" y="1327930"/>
                  </a:lnTo>
                  <a:lnTo>
                    <a:pt x="4006185" y="1344266"/>
                  </a:lnTo>
                  <a:lnTo>
                    <a:pt x="4015042" y="1357670"/>
                  </a:lnTo>
                  <a:lnTo>
                    <a:pt x="4028306" y="1366782"/>
                  </a:lnTo>
                  <a:lnTo>
                    <a:pt x="4044632" y="1370242"/>
                  </a:lnTo>
                  <a:lnTo>
                    <a:pt x="4061035" y="1367114"/>
                  </a:lnTo>
                  <a:lnTo>
                    <a:pt x="4074508" y="1358275"/>
                  </a:lnTo>
                  <a:lnTo>
                    <a:pt x="4083684" y="1345055"/>
                  </a:lnTo>
                  <a:lnTo>
                    <a:pt x="4087190" y="1328786"/>
                  </a:lnTo>
                  <a:lnTo>
                    <a:pt x="4087122" y="1327930"/>
                  </a:lnTo>
                  <a:lnTo>
                    <a:pt x="4083858" y="1312095"/>
                  </a:lnTo>
                  <a:lnTo>
                    <a:pt x="4074938" y="1298865"/>
                  </a:lnTo>
                  <a:lnTo>
                    <a:pt x="4061720" y="1289889"/>
                  </a:lnTo>
                  <a:lnTo>
                    <a:pt x="4045492" y="1286489"/>
                  </a:lnTo>
                  <a:close/>
                </a:path>
                <a:path w="4087495" h="1798955">
                  <a:moveTo>
                    <a:pt x="42160" y="1714934"/>
                  </a:moveTo>
                  <a:lnTo>
                    <a:pt x="25783" y="1718184"/>
                  </a:lnTo>
                  <a:lnTo>
                    <a:pt x="12393" y="1727126"/>
                  </a:lnTo>
                  <a:lnTo>
                    <a:pt x="3322" y="1740536"/>
                  </a:lnTo>
                  <a:lnTo>
                    <a:pt x="14" y="1756780"/>
                  </a:lnTo>
                  <a:lnTo>
                    <a:pt x="3263" y="1773019"/>
                  </a:lnTo>
                  <a:lnTo>
                    <a:pt x="12241" y="1786355"/>
                  </a:lnTo>
                  <a:lnTo>
                    <a:pt x="25708" y="1795448"/>
                  </a:lnTo>
                  <a:lnTo>
                    <a:pt x="25993" y="1795448"/>
                  </a:lnTo>
                  <a:lnTo>
                    <a:pt x="41945" y="1798697"/>
                  </a:lnTo>
                  <a:lnTo>
                    <a:pt x="80760" y="1773217"/>
                  </a:lnTo>
                  <a:lnTo>
                    <a:pt x="84107" y="1756780"/>
                  </a:lnTo>
                  <a:lnTo>
                    <a:pt x="80720" y="1740536"/>
                  </a:lnTo>
                  <a:lnTo>
                    <a:pt x="71714" y="1727340"/>
                  </a:lnTo>
                  <a:lnTo>
                    <a:pt x="58417" y="1718438"/>
                  </a:lnTo>
                  <a:lnTo>
                    <a:pt x="42160" y="1715150"/>
                  </a:lnTo>
                  <a:lnTo>
                    <a:pt x="42160" y="1714934"/>
                  </a:lnTo>
                  <a:close/>
                </a:path>
                <a:path w="4087495" h="1798955">
                  <a:moveTo>
                    <a:pt x="486999" y="1714934"/>
                  </a:moveTo>
                  <a:lnTo>
                    <a:pt x="470621" y="1718184"/>
                  </a:lnTo>
                  <a:lnTo>
                    <a:pt x="457232" y="1727126"/>
                  </a:lnTo>
                  <a:lnTo>
                    <a:pt x="448187" y="1740415"/>
                  </a:lnTo>
                  <a:lnTo>
                    <a:pt x="444843" y="1756709"/>
                  </a:lnTo>
                  <a:lnTo>
                    <a:pt x="448105" y="1773019"/>
                  </a:lnTo>
                  <a:lnTo>
                    <a:pt x="457082" y="1786355"/>
                  </a:lnTo>
                  <a:lnTo>
                    <a:pt x="470547" y="1795448"/>
                  </a:lnTo>
                  <a:lnTo>
                    <a:pt x="470833" y="1795448"/>
                  </a:lnTo>
                  <a:lnTo>
                    <a:pt x="486784" y="1798698"/>
                  </a:lnTo>
                  <a:lnTo>
                    <a:pt x="503162" y="1795448"/>
                  </a:lnTo>
                  <a:lnTo>
                    <a:pt x="516551" y="1786506"/>
                  </a:lnTo>
                  <a:lnTo>
                    <a:pt x="525596" y="1773217"/>
                  </a:lnTo>
                  <a:lnTo>
                    <a:pt x="528941" y="1756923"/>
                  </a:lnTo>
                  <a:lnTo>
                    <a:pt x="525587" y="1740609"/>
                  </a:lnTo>
                  <a:lnTo>
                    <a:pt x="516589" y="1727378"/>
                  </a:lnTo>
                  <a:lnTo>
                    <a:pt x="503281" y="1718449"/>
                  </a:lnTo>
                  <a:lnTo>
                    <a:pt x="486999" y="1715150"/>
                  </a:lnTo>
                  <a:lnTo>
                    <a:pt x="486999" y="1714934"/>
                  </a:lnTo>
                  <a:close/>
                </a:path>
                <a:path w="4087495" h="1798955">
                  <a:moveTo>
                    <a:pt x="931734" y="1714934"/>
                  </a:moveTo>
                  <a:lnTo>
                    <a:pt x="915363" y="1718226"/>
                  </a:lnTo>
                  <a:lnTo>
                    <a:pt x="901927" y="1727302"/>
                  </a:lnTo>
                  <a:lnTo>
                    <a:pt x="892982" y="1740514"/>
                  </a:lnTo>
                  <a:lnTo>
                    <a:pt x="889678" y="1756817"/>
                  </a:lnTo>
                  <a:lnTo>
                    <a:pt x="892982" y="1773119"/>
                  </a:lnTo>
                  <a:lnTo>
                    <a:pt x="901995" y="1786431"/>
                  </a:lnTo>
                  <a:lnTo>
                    <a:pt x="915363" y="1795406"/>
                  </a:lnTo>
                  <a:lnTo>
                    <a:pt x="931734" y="1798698"/>
                  </a:lnTo>
                  <a:lnTo>
                    <a:pt x="948104" y="1795406"/>
                  </a:lnTo>
                  <a:lnTo>
                    <a:pt x="961472" y="1786431"/>
                  </a:lnTo>
                  <a:lnTo>
                    <a:pt x="970485" y="1773119"/>
                  </a:lnTo>
                  <a:lnTo>
                    <a:pt x="973790" y="1756817"/>
                  </a:lnTo>
                  <a:lnTo>
                    <a:pt x="970395" y="1740514"/>
                  </a:lnTo>
                  <a:lnTo>
                    <a:pt x="961359" y="1727302"/>
                  </a:lnTo>
                  <a:lnTo>
                    <a:pt x="948026" y="1718408"/>
                  </a:lnTo>
                  <a:lnTo>
                    <a:pt x="931734" y="1715150"/>
                  </a:lnTo>
                  <a:lnTo>
                    <a:pt x="931734" y="1714934"/>
                  </a:lnTo>
                  <a:close/>
                </a:path>
                <a:path w="4087495" h="1798955">
                  <a:moveTo>
                    <a:pt x="1376583" y="1714934"/>
                  </a:moveTo>
                  <a:lnTo>
                    <a:pt x="1360212" y="1718226"/>
                  </a:lnTo>
                  <a:lnTo>
                    <a:pt x="1346844" y="1727201"/>
                  </a:lnTo>
                  <a:lnTo>
                    <a:pt x="1337807" y="1740635"/>
                  </a:lnTo>
                  <a:lnTo>
                    <a:pt x="1334527" y="1756817"/>
                  </a:lnTo>
                  <a:lnTo>
                    <a:pt x="1337832" y="1773119"/>
                  </a:lnTo>
                  <a:lnTo>
                    <a:pt x="1346844" y="1786431"/>
                  </a:lnTo>
                  <a:lnTo>
                    <a:pt x="1360212" y="1795406"/>
                  </a:lnTo>
                  <a:lnTo>
                    <a:pt x="1376583" y="1798698"/>
                  </a:lnTo>
                  <a:lnTo>
                    <a:pt x="1392945" y="1795406"/>
                  </a:lnTo>
                  <a:lnTo>
                    <a:pt x="1406309" y="1786431"/>
                  </a:lnTo>
                  <a:lnTo>
                    <a:pt x="1415320" y="1773119"/>
                  </a:lnTo>
                  <a:lnTo>
                    <a:pt x="1418625" y="1756817"/>
                  </a:lnTo>
                  <a:lnTo>
                    <a:pt x="1415283" y="1740635"/>
                  </a:lnTo>
                  <a:lnTo>
                    <a:pt x="1406314" y="1727416"/>
                  </a:lnTo>
                  <a:lnTo>
                    <a:pt x="1393044" y="1718480"/>
                  </a:lnTo>
                  <a:lnTo>
                    <a:pt x="1376798" y="1715150"/>
                  </a:lnTo>
                  <a:lnTo>
                    <a:pt x="1376583" y="1714934"/>
                  </a:lnTo>
                  <a:close/>
                </a:path>
                <a:path w="4087495" h="1798955">
                  <a:moveTo>
                    <a:pt x="1821461" y="1714934"/>
                  </a:moveTo>
                  <a:lnTo>
                    <a:pt x="1805085" y="1718226"/>
                  </a:lnTo>
                  <a:lnTo>
                    <a:pt x="1791598" y="1727340"/>
                  </a:lnTo>
                  <a:lnTo>
                    <a:pt x="1782637" y="1740583"/>
                  </a:lnTo>
                  <a:lnTo>
                    <a:pt x="1779333" y="1756817"/>
                  </a:lnTo>
                  <a:lnTo>
                    <a:pt x="1782651" y="1773119"/>
                  </a:lnTo>
                  <a:lnTo>
                    <a:pt x="1791692" y="1786431"/>
                  </a:lnTo>
                  <a:lnTo>
                    <a:pt x="1805085" y="1795406"/>
                  </a:lnTo>
                  <a:lnTo>
                    <a:pt x="1821461" y="1798698"/>
                  </a:lnTo>
                  <a:lnTo>
                    <a:pt x="1837814" y="1795406"/>
                  </a:lnTo>
                  <a:lnTo>
                    <a:pt x="1851158" y="1786431"/>
                  </a:lnTo>
                  <a:lnTo>
                    <a:pt x="1860150" y="1773119"/>
                  </a:lnTo>
                  <a:lnTo>
                    <a:pt x="1863445" y="1756817"/>
                  </a:lnTo>
                  <a:lnTo>
                    <a:pt x="1860069" y="1740583"/>
                  </a:lnTo>
                  <a:lnTo>
                    <a:pt x="1851051" y="1727340"/>
                  </a:lnTo>
                  <a:lnTo>
                    <a:pt x="1837733" y="1718419"/>
                  </a:lnTo>
                  <a:lnTo>
                    <a:pt x="1821461" y="1715150"/>
                  </a:lnTo>
                  <a:lnTo>
                    <a:pt x="1821461" y="1714934"/>
                  </a:lnTo>
                  <a:close/>
                </a:path>
                <a:path w="4087495" h="1798955">
                  <a:moveTo>
                    <a:pt x="2266238" y="1714934"/>
                  </a:moveTo>
                  <a:lnTo>
                    <a:pt x="2249863" y="1718184"/>
                  </a:lnTo>
                  <a:lnTo>
                    <a:pt x="2236469" y="1727126"/>
                  </a:lnTo>
                  <a:lnTo>
                    <a:pt x="2227429" y="1740415"/>
                  </a:lnTo>
                  <a:lnTo>
                    <a:pt x="2224111" y="1756709"/>
                  </a:lnTo>
                  <a:lnTo>
                    <a:pt x="2227406" y="1773019"/>
                  </a:lnTo>
                  <a:lnTo>
                    <a:pt x="2236398" y="1786355"/>
                  </a:lnTo>
                  <a:lnTo>
                    <a:pt x="2249866" y="1795448"/>
                  </a:lnTo>
                  <a:lnTo>
                    <a:pt x="2250151" y="1795448"/>
                  </a:lnTo>
                  <a:lnTo>
                    <a:pt x="2266095" y="1798698"/>
                  </a:lnTo>
                  <a:lnTo>
                    <a:pt x="2282450" y="1795448"/>
                  </a:lnTo>
                  <a:lnTo>
                    <a:pt x="2295810" y="1786506"/>
                  </a:lnTo>
                  <a:lnTo>
                    <a:pt x="2304844" y="1773217"/>
                  </a:lnTo>
                  <a:lnTo>
                    <a:pt x="2308223" y="1756923"/>
                  </a:lnTo>
                  <a:lnTo>
                    <a:pt x="2304847" y="1740609"/>
                  </a:lnTo>
                  <a:lnTo>
                    <a:pt x="2295828" y="1727378"/>
                  </a:lnTo>
                  <a:lnTo>
                    <a:pt x="2282511" y="1718449"/>
                  </a:lnTo>
                  <a:lnTo>
                    <a:pt x="2266238" y="1715150"/>
                  </a:lnTo>
                  <a:lnTo>
                    <a:pt x="2266238" y="1714934"/>
                  </a:lnTo>
                  <a:close/>
                </a:path>
                <a:path w="4087495" h="1798955">
                  <a:moveTo>
                    <a:pt x="2711159" y="1714934"/>
                  </a:moveTo>
                  <a:lnTo>
                    <a:pt x="2672531" y="1740810"/>
                  </a:lnTo>
                  <a:lnTo>
                    <a:pt x="2669318" y="1757137"/>
                  </a:lnTo>
                  <a:lnTo>
                    <a:pt x="2672706" y="1772967"/>
                  </a:lnTo>
                  <a:lnTo>
                    <a:pt x="2672802" y="1773413"/>
                  </a:lnTo>
                  <a:lnTo>
                    <a:pt x="2681928" y="1786656"/>
                  </a:lnTo>
                  <a:lnTo>
                    <a:pt x="2695352" y="1795529"/>
                  </a:lnTo>
                  <a:lnTo>
                    <a:pt x="2711732" y="1798695"/>
                  </a:lnTo>
                  <a:lnTo>
                    <a:pt x="2728061" y="1795301"/>
                  </a:lnTo>
                  <a:lnTo>
                    <a:pt x="2741340" y="1786278"/>
                  </a:lnTo>
                  <a:lnTo>
                    <a:pt x="2750240" y="1772967"/>
                  </a:lnTo>
                  <a:lnTo>
                    <a:pt x="2753346" y="1757137"/>
                  </a:lnTo>
                  <a:lnTo>
                    <a:pt x="2753430" y="1756709"/>
                  </a:lnTo>
                  <a:lnTo>
                    <a:pt x="2750108" y="1740810"/>
                  </a:lnTo>
                  <a:lnTo>
                    <a:pt x="2750029" y="1740432"/>
                  </a:lnTo>
                  <a:lnTo>
                    <a:pt x="2740946" y="1727189"/>
                  </a:lnTo>
                  <a:lnTo>
                    <a:pt x="2727590" y="1718351"/>
                  </a:lnTo>
                  <a:lnTo>
                    <a:pt x="2711159" y="1715150"/>
                  </a:lnTo>
                  <a:lnTo>
                    <a:pt x="2711159" y="1714934"/>
                  </a:lnTo>
                  <a:close/>
                </a:path>
                <a:path w="4087495" h="1798955">
                  <a:moveTo>
                    <a:pt x="3155793" y="1714934"/>
                  </a:moveTo>
                  <a:lnTo>
                    <a:pt x="3139440" y="1718226"/>
                  </a:lnTo>
                  <a:lnTo>
                    <a:pt x="3126003" y="1727340"/>
                  </a:lnTo>
                  <a:lnTo>
                    <a:pt x="3117091" y="1740583"/>
                  </a:lnTo>
                  <a:lnTo>
                    <a:pt x="3113809" y="1756817"/>
                  </a:lnTo>
                  <a:lnTo>
                    <a:pt x="3117105" y="1773119"/>
                  </a:lnTo>
                  <a:lnTo>
                    <a:pt x="3126096" y="1786431"/>
                  </a:lnTo>
                  <a:lnTo>
                    <a:pt x="3139440" y="1795406"/>
                  </a:lnTo>
                  <a:lnTo>
                    <a:pt x="3155793" y="1798698"/>
                  </a:lnTo>
                  <a:lnTo>
                    <a:pt x="3172169" y="1795406"/>
                  </a:lnTo>
                  <a:lnTo>
                    <a:pt x="3185562" y="1786431"/>
                  </a:lnTo>
                  <a:lnTo>
                    <a:pt x="3194603" y="1773119"/>
                  </a:lnTo>
                  <a:lnTo>
                    <a:pt x="3197921" y="1756817"/>
                  </a:lnTo>
                  <a:lnTo>
                    <a:pt x="3194543" y="1740583"/>
                  </a:lnTo>
                  <a:lnTo>
                    <a:pt x="3185509" y="1727340"/>
                  </a:lnTo>
                  <a:lnTo>
                    <a:pt x="3172149" y="1718419"/>
                  </a:lnTo>
                  <a:lnTo>
                    <a:pt x="3155793" y="1715150"/>
                  </a:lnTo>
                  <a:lnTo>
                    <a:pt x="3155793" y="1714934"/>
                  </a:lnTo>
                  <a:close/>
                </a:path>
                <a:path w="4087495" h="1798955">
                  <a:moveTo>
                    <a:pt x="3600714" y="1714934"/>
                  </a:moveTo>
                  <a:lnTo>
                    <a:pt x="3584339" y="1718226"/>
                  </a:lnTo>
                  <a:lnTo>
                    <a:pt x="3570851" y="1727340"/>
                  </a:lnTo>
                  <a:lnTo>
                    <a:pt x="3561891" y="1740583"/>
                  </a:lnTo>
                  <a:lnTo>
                    <a:pt x="3558587" y="1756817"/>
                  </a:lnTo>
                  <a:lnTo>
                    <a:pt x="3561905" y="1773119"/>
                  </a:lnTo>
                  <a:lnTo>
                    <a:pt x="3570945" y="1786431"/>
                  </a:lnTo>
                  <a:lnTo>
                    <a:pt x="3584339" y="1795406"/>
                  </a:lnTo>
                  <a:lnTo>
                    <a:pt x="3600714" y="1798698"/>
                  </a:lnTo>
                  <a:lnTo>
                    <a:pt x="3617067" y="1795406"/>
                  </a:lnTo>
                  <a:lnTo>
                    <a:pt x="3630412" y="1786431"/>
                  </a:lnTo>
                  <a:lnTo>
                    <a:pt x="3639403" y="1773119"/>
                  </a:lnTo>
                  <a:lnTo>
                    <a:pt x="3642699" y="1756817"/>
                  </a:lnTo>
                  <a:lnTo>
                    <a:pt x="3639322" y="1740583"/>
                  </a:lnTo>
                  <a:lnTo>
                    <a:pt x="3630304" y="1727340"/>
                  </a:lnTo>
                  <a:lnTo>
                    <a:pt x="3616987" y="1718419"/>
                  </a:lnTo>
                  <a:lnTo>
                    <a:pt x="3600714" y="1715150"/>
                  </a:lnTo>
                  <a:lnTo>
                    <a:pt x="3600714" y="1714934"/>
                  </a:lnTo>
                  <a:close/>
                </a:path>
                <a:path w="4087495" h="1798955">
                  <a:moveTo>
                    <a:pt x="4045492" y="1714934"/>
                  </a:moveTo>
                  <a:lnTo>
                    <a:pt x="4029092" y="1718059"/>
                  </a:lnTo>
                  <a:lnTo>
                    <a:pt x="4015633" y="1726898"/>
                  </a:lnTo>
                  <a:lnTo>
                    <a:pt x="4006501" y="1740118"/>
                  </a:lnTo>
                  <a:lnTo>
                    <a:pt x="4003078" y="1756386"/>
                  </a:lnTo>
                  <a:lnTo>
                    <a:pt x="4006185" y="1772721"/>
                  </a:lnTo>
                  <a:lnTo>
                    <a:pt x="4015042" y="1786125"/>
                  </a:lnTo>
                  <a:lnTo>
                    <a:pt x="4028306" y="1795236"/>
                  </a:lnTo>
                  <a:lnTo>
                    <a:pt x="4044632" y="1798693"/>
                  </a:lnTo>
                  <a:lnTo>
                    <a:pt x="4061035" y="1795569"/>
                  </a:lnTo>
                  <a:lnTo>
                    <a:pt x="4074508" y="1786730"/>
                  </a:lnTo>
                  <a:lnTo>
                    <a:pt x="4083684" y="1773510"/>
                  </a:lnTo>
                  <a:lnTo>
                    <a:pt x="4087190" y="1757242"/>
                  </a:lnTo>
                  <a:lnTo>
                    <a:pt x="4087121" y="1756386"/>
                  </a:lnTo>
                  <a:lnTo>
                    <a:pt x="4083778" y="1740613"/>
                  </a:lnTo>
                  <a:lnTo>
                    <a:pt x="4074831" y="1727452"/>
                  </a:lnTo>
                  <a:lnTo>
                    <a:pt x="4061639" y="1718530"/>
                  </a:lnTo>
                  <a:lnTo>
                    <a:pt x="4045492" y="1715150"/>
                  </a:lnTo>
                  <a:lnTo>
                    <a:pt x="4045492" y="1714934"/>
                  </a:lnTo>
                  <a:close/>
                </a:path>
              </a:pathLst>
            </a:custGeom>
            <a:solidFill>
              <a:srgbClr val="8B0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825" y="6248399"/>
              <a:ext cx="2771775" cy="23907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48801" y="2951479"/>
            <a:ext cx="6997065" cy="19361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0" spc="570" dirty="0"/>
              <a:t>EASTERN</a:t>
            </a:r>
            <a:endParaRPr sz="12500"/>
          </a:p>
        </p:txBody>
      </p:sp>
      <p:sp>
        <p:nvSpPr>
          <p:cNvPr id="7" name="object 7"/>
          <p:cNvSpPr txBox="1"/>
          <p:nvPr/>
        </p:nvSpPr>
        <p:spPr>
          <a:xfrm>
            <a:off x="8611869" y="6558216"/>
            <a:ext cx="7334884" cy="1148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125"/>
              </a:spcBef>
            </a:pPr>
            <a:r>
              <a:rPr sz="3650" i="1" spc="285" dirty="0">
                <a:solidFill>
                  <a:srgbClr val="FFFFFF"/>
                </a:solidFill>
                <a:latin typeface="Calibri"/>
                <a:cs typeface="Calibri"/>
              </a:rPr>
              <a:t>Teacher</a:t>
            </a:r>
            <a:r>
              <a:rPr sz="3650" i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i="1" spc="220" dirty="0">
                <a:solidFill>
                  <a:srgbClr val="FFFFFF"/>
                </a:solidFill>
                <a:latin typeface="Calibri"/>
                <a:cs typeface="Calibri"/>
              </a:rPr>
              <a:t>Certification</a:t>
            </a:r>
            <a:r>
              <a:rPr sz="3650" i="1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i="1" spc="229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endParaRPr sz="36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3650" i="1" spc="245" dirty="0">
                <a:solidFill>
                  <a:srgbClr val="FFFFFF"/>
                </a:solidFill>
                <a:latin typeface="Calibri"/>
                <a:cs typeface="Calibri"/>
              </a:rPr>
              <a:t>Spring</a:t>
            </a:r>
            <a:r>
              <a:rPr sz="3650" i="1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i="1" spc="40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3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36125"/>
            <a:ext cx="461645" cy="951230"/>
          </a:xfrm>
          <a:custGeom>
            <a:avLst/>
            <a:gdLst/>
            <a:ahLst/>
            <a:cxnLst/>
            <a:rect l="l" t="t" r="r" b="b"/>
            <a:pathLst>
              <a:path w="461645" h="951229">
                <a:moveTo>
                  <a:pt x="109524" y="12839"/>
                </a:moveTo>
                <a:lnTo>
                  <a:pt x="79565" y="0"/>
                </a:lnTo>
                <a:lnTo>
                  <a:pt x="0" y="183121"/>
                </a:lnTo>
                <a:lnTo>
                  <a:pt x="0" y="264934"/>
                </a:lnTo>
                <a:lnTo>
                  <a:pt x="109524" y="12839"/>
                </a:lnTo>
                <a:close/>
              </a:path>
              <a:path w="461645" h="951229">
                <a:moveTo>
                  <a:pt x="461352" y="12839"/>
                </a:moveTo>
                <a:lnTo>
                  <a:pt x="431558" y="0"/>
                </a:lnTo>
                <a:lnTo>
                  <a:pt x="18402" y="950874"/>
                </a:lnTo>
                <a:lnTo>
                  <a:pt x="53784" y="950874"/>
                </a:lnTo>
                <a:lnTo>
                  <a:pt x="461352" y="12839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95" y="9336125"/>
            <a:ext cx="795020" cy="951230"/>
          </a:xfrm>
          <a:custGeom>
            <a:avLst/>
            <a:gdLst/>
            <a:ahLst/>
            <a:cxnLst/>
            <a:rect l="l" t="t" r="r" b="b"/>
            <a:pathLst>
              <a:path w="795019" h="951229">
                <a:moveTo>
                  <a:pt x="442963" y="12839"/>
                </a:moveTo>
                <a:lnTo>
                  <a:pt x="413169" y="0"/>
                </a:lnTo>
                <a:lnTo>
                  <a:pt x="0" y="950874"/>
                </a:lnTo>
                <a:lnTo>
                  <a:pt x="35382" y="950874"/>
                </a:lnTo>
                <a:lnTo>
                  <a:pt x="442963" y="12839"/>
                </a:lnTo>
                <a:close/>
              </a:path>
              <a:path w="795019" h="951229">
                <a:moveTo>
                  <a:pt x="794956" y="12839"/>
                </a:moveTo>
                <a:lnTo>
                  <a:pt x="765162" y="0"/>
                </a:lnTo>
                <a:lnTo>
                  <a:pt x="352005" y="950874"/>
                </a:lnTo>
                <a:lnTo>
                  <a:pt x="387388" y="950874"/>
                </a:lnTo>
                <a:lnTo>
                  <a:pt x="794956" y="12839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4394" y="9336125"/>
            <a:ext cx="3605529" cy="951230"/>
          </a:xfrm>
          <a:custGeom>
            <a:avLst/>
            <a:gdLst/>
            <a:ahLst/>
            <a:cxnLst/>
            <a:rect l="l" t="t" r="r" b="b"/>
            <a:pathLst>
              <a:path w="3605529" h="951229">
                <a:moveTo>
                  <a:pt x="442963" y="12839"/>
                </a:moveTo>
                <a:lnTo>
                  <a:pt x="413169" y="0"/>
                </a:lnTo>
                <a:lnTo>
                  <a:pt x="0" y="950874"/>
                </a:lnTo>
                <a:lnTo>
                  <a:pt x="35382" y="950874"/>
                </a:lnTo>
                <a:lnTo>
                  <a:pt x="442963" y="12839"/>
                </a:lnTo>
                <a:close/>
              </a:path>
              <a:path w="3605529" h="951229">
                <a:moveTo>
                  <a:pt x="794956" y="12839"/>
                </a:moveTo>
                <a:lnTo>
                  <a:pt x="764997" y="0"/>
                </a:lnTo>
                <a:lnTo>
                  <a:pt x="351828" y="950874"/>
                </a:lnTo>
                <a:lnTo>
                  <a:pt x="387375" y="950874"/>
                </a:lnTo>
                <a:lnTo>
                  <a:pt x="794956" y="12839"/>
                </a:lnTo>
                <a:close/>
              </a:path>
              <a:path w="3605529" h="951229">
                <a:moveTo>
                  <a:pt x="1146784" y="12839"/>
                </a:moveTo>
                <a:lnTo>
                  <a:pt x="1116990" y="0"/>
                </a:lnTo>
                <a:lnTo>
                  <a:pt x="703821" y="950874"/>
                </a:lnTo>
                <a:lnTo>
                  <a:pt x="739203" y="950874"/>
                </a:lnTo>
                <a:lnTo>
                  <a:pt x="1146784" y="12839"/>
                </a:lnTo>
                <a:close/>
              </a:path>
              <a:path w="3605529" h="951229">
                <a:moveTo>
                  <a:pt x="1498790" y="12839"/>
                </a:moveTo>
                <a:lnTo>
                  <a:pt x="1468996" y="0"/>
                </a:lnTo>
                <a:lnTo>
                  <a:pt x="1055827" y="950874"/>
                </a:lnTo>
                <a:lnTo>
                  <a:pt x="1091209" y="950874"/>
                </a:lnTo>
                <a:lnTo>
                  <a:pt x="1498790" y="12839"/>
                </a:lnTo>
                <a:close/>
              </a:path>
              <a:path w="3605529" h="951229">
                <a:moveTo>
                  <a:pt x="1850783" y="12839"/>
                </a:moveTo>
                <a:lnTo>
                  <a:pt x="1820989" y="0"/>
                </a:lnTo>
                <a:lnTo>
                  <a:pt x="1407820" y="950874"/>
                </a:lnTo>
                <a:lnTo>
                  <a:pt x="1443202" y="950874"/>
                </a:lnTo>
                <a:lnTo>
                  <a:pt x="1850783" y="12839"/>
                </a:lnTo>
                <a:close/>
              </a:path>
              <a:path w="3605529" h="951229">
                <a:moveTo>
                  <a:pt x="2202611" y="12839"/>
                </a:moveTo>
                <a:lnTo>
                  <a:pt x="2172995" y="0"/>
                </a:lnTo>
                <a:lnTo>
                  <a:pt x="1759826" y="950874"/>
                </a:lnTo>
                <a:lnTo>
                  <a:pt x="1795043" y="950874"/>
                </a:lnTo>
                <a:lnTo>
                  <a:pt x="2202611" y="12839"/>
                </a:lnTo>
                <a:close/>
              </a:path>
              <a:path w="3605529" h="951229">
                <a:moveTo>
                  <a:pt x="2554617" y="12839"/>
                </a:moveTo>
                <a:lnTo>
                  <a:pt x="2524810" y="0"/>
                </a:lnTo>
                <a:lnTo>
                  <a:pt x="2111667" y="950874"/>
                </a:lnTo>
                <a:lnTo>
                  <a:pt x="2147024" y="950874"/>
                </a:lnTo>
                <a:lnTo>
                  <a:pt x="2554617" y="12839"/>
                </a:lnTo>
                <a:close/>
              </a:path>
              <a:path w="3605529" h="951229">
                <a:moveTo>
                  <a:pt x="2906611" y="12839"/>
                </a:moveTo>
                <a:lnTo>
                  <a:pt x="2876816" y="0"/>
                </a:lnTo>
                <a:lnTo>
                  <a:pt x="2463673" y="950874"/>
                </a:lnTo>
                <a:lnTo>
                  <a:pt x="2499029" y="950874"/>
                </a:lnTo>
                <a:lnTo>
                  <a:pt x="2906611" y="12839"/>
                </a:lnTo>
                <a:close/>
              </a:path>
              <a:path w="3605529" h="951229">
                <a:moveTo>
                  <a:pt x="3258616" y="12839"/>
                </a:moveTo>
                <a:lnTo>
                  <a:pt x="3228810" y="0"/>
                </a:lnTo>
                <a:lnTo>
                  <a:pt x="2815666" y="950874"/>
                </a:lnTo>
                <a:lnTo>
                  <a:pt x="2851023" y="950874"/>
                </a:lnTo>
                <a:lnTo>
                  <a:pt x="3258616" y="12839"/>
                </a:lnTo>
                <a:close/>
              </a:path>
              <a:path w="3605529" h="951229">
                <a:moveTo>
                  <a:pt x="3605199" y="10502"/>
                </a:moveTo>
                <a:lnTo>
                  <a:pt x="3580815" y="0"/>
                </a:lnTo>
                <a:lnTo>
                  <a:pt x="3167646" y="950874"/>
                </a:lnTo>
                <a:lnTo>
                  <a:pt x="3203029" y="950874"/>
                </a:lnTo>
                <a:lnTo>
                  <a:pt x="3605199" y="25298"/>
                </a:lnTo>
                <a:lnTo>
                  <a:pt x="3605199" y="10502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57175" y="0"/>
            <a:ext cx="18016220" cy="9705975"/>
            <a:chOff x="257175" y="0"/>
            <a:chExt cx="18016220" cy="9705975"/>
          </a:xfrm>
        </p:grpSpPr>
        <p:sp>
          <p:nvSpPr>
            <p:cNvPr id="6" name="object 6"/>
            <p:cNvSpPr/>
            <p:nvPr/>
          </p:nvSpPr>
          <p:spPr>
            <a:xfrm>
              <a:off x="14132892" y="0"/>
              <a:ext cx="4140200" cy="2717800"/>
            </a:xfrm>
            <a:custGeom>
              <a:avLst/>
              <a:gdLst/>
              <a:ahLst/>
              <a:cxnLst/>
              <a:rect l="l" t="t" r="r" b="b"/>
              <a:pathLst>
                <a:path w="4140200" h="2717800">
                  <a:moveTo>
                    <a:pt x="4127499" y="2715168"/>
                  </a:moveTo>
                  <a:lnTo>
                    <a:pt x="4127499" y="2666304"/>
                  </a:lnTo>
                  <a:lnTo>
                    <a:pt x="4114799" y="2664225"/>
                  </a:lnTo>
                  <a:lnTo>
                    <a:pt x="2705099" y="2664225"/>
                  </a:lnTo>
                  <a:lnTo>
                    <a:pt x="2666999" y="2663793"/>
                  </a:lnTo>
                  <a:lnTo>
                    <a:pt x="2616199" y="2662503"/>
                  </a:lnTo>
                  <a:lnTo>
                    <a:pt x="2565399" y="2660361"/>
                  </a:lnTo>
                  <a:lnTo>
                    <a:pt x="2514599" y="2657376"/>
                  </a:lnTo>
                  <a:lnTo>
                    <a:pt x="2476499" y="2653553"/>
                  </a:lnTo>
                  <a:lnTo>
                    <a:pt x="2425699" y="2648902"/>
                  </a:lnTo>
                  <a:lnTo>
                    <a:pt x="2374899" y="2643429"/>
                  </a:lnTo>
                  <a:lnTo>
                    <a:pt x="2324099" y="2637141"/>
                  </a:lnTo>
                  <a:lnTo>
                    <a:pt x="2285999" y="2630045"/>
                  </a:lnTo>
                  <a:lnTo>
                    <a:pt x="2235199" y="2622150"/>
                  </a:lnTo>
                  <a:lnTo>
                    <a:pt x="2197099" y="2613463"/>
                  </a:lnTo>
                  <a:lnTo>
                    <a:pt x="2146299" y="2603990"/>
                  </a:lnTo>
                  <a:lnTo>
                    <a:pt x="2095499" y="2593739"/>
                  </a:lnTo>
                  <a:lnTo>
                    <a:pt x="2057399" y="2582717"/>
                  </a:lnTo>
                  <a:lnTo>
                    <a:pt x="2006599" y="2570932"/>
                  </a:lnTo>
                  <a:lnTo>
                    <a:pt x="1968499" y="2558392"/>
                  </a:lnTo>
                  <a:lnTo>
                    <a:pt x="1917699" y="2545103"/>
                  </a:lnTo>
                  <a:lnTo>
                    <a:pt x="1879599" y="2531072"/>
                  </a:lnTo>
                  <a:lnTo>
                    <a:pt x="1828799" y="2516308"/>
                  </a:lnTo>
                  <a:lnTo>
                    <a:pt x="1790699" y="2500817"/>
                  </a:lnTo>
                  <a:lnTo>
                    <a:pt x="1752599" y="2484606"/>
                  </a:lnTo>
                  <a:lnTo>
                    <a:pt x="1701799" y="2467684"/>
                  </a:lnTo>
                  <a:lnTo>
                    <a:pt x="1663699" y="2450057"/>
                  </a:lnTo>
                  <a:lnTo>
                    <a:pt x="1625599" y="2431734"/>
                  </a:lnTo>
                  <a:lnTo>
                    <a:pt x="1574799" y="2412720"/>
                  </a:lnTo>
                  <a:lnTo>
                    <a:pt x="1536699" y="2393023"/>
                  </a:lnTo>
                  <a:lnTo>
                    <a:pt x="1498599" y="2372651"/>
                  </a:lnTo>
                  <a:lnTo>
                    <a:pt x="1460499" y="2351612"/>
                  </a:lnTo>
                  <a:lnTo>
                    <a:pt x="1422399" y="2329912"/>
                  </a:lnTo>
                  <a:lnTo>
                    <a:pt x="1384299" y="2307558"/>
                  </a:lnTo>
                  <a:lnTo>
                    <a:pt x="1346199" y="2284559"/>
                  </a:lnTo>
                  <a:lnTo>
                    <a:pt x="1308099" y="2260921"/>
                  </a:lnTo>
                  <a:lnTo>
                    <a:pt x="1269999" y="2236652"/>
                  </a:lnTo>
                  <a:lnTo>
                    <a:pt x="1231899" y="2211759"/>
                  </a:lnTo>
                  <a:lnTo>
                    <a:pt x="1193799" y="2186249"/>
                  </a:lnTo>
                  <a:lnTo>
                    <a:pt x="1155699" y="2160131"/>
                  </a:lnTo>
                  <a:lnTo>
                    <a:pt x="1117599" y="2133410"/>
                  </a:lnTo>
                  <a:lnTo>
                    <a:pt x="1079499" y="2106095"/>
                  </a:lnTo>
                  <a:lnTo>
                    <a:pt x="1041399" y="2078192"/>
                  </a:lnTo>
                  <a:lnTo>
                    <a:pt x="1015999" y="2049710"/>
                  </a:lnTo>
                  <a:lnTo>
                    <a:pt x="977899" y="2020655"/>
                  </a:lnTo>
                  <a:lnTo>
                    <a:pt x="939799" y="1991035"/>
                  </a:lnTo>
                  <a:lnTo>
                    <a:pt x="914399" y="1960857"/>
                  </a:lnTo>
                  <a:lnTo>
                    <a:pt x="876299" y="1930128"/>
                  </a:lnTo>
                  <a:lnTo>
                    <a:pt x="838199" y="1898856"/>
                  </a:lnTo>
                  <a:lnTo>
                    <a:pt x="812799" y="1867049"/>
                  </a:lnTo>
                  <a:lnTo>
                    <a:pt x="774699" y="1834712"/>
                  </a:lnTo>
                  <a:lnTo>
                    <a:pt x="749299" y="1801855"/>
                  </a:lnTo>
                  <a:lnTo>
                    <a:pt x="723899" y="1768484"/>
                  </a:lnTo>
                  <a:lnTo>
                    <a:pt x="685799" y="1734606"/>
                  </a:lnTo>
                  <a:lnTo>
                    <a:pt x="660399" y="1700229"/>
                  </a:lnTo>
                  <a:lnTo>
                    <a:pt x="609599" y="1630006"/>
                  </a:lnTo>
                  <a:lnTo>
                    <a:pt x="571499" y="1594176"/>
                  </a:lnTo>
                  <a:lnTo>
                    <a:pt x="546099" y="1557875"/>
                  </a:lnTo>
                  <a:lnTo>
                    <a:pt x="495299" y="1483894"/>
                  </a:lnTo>
                  <a:lnTo>
                    <a:pt x="444499" y="1408121"/>
                  </a:lnTo>
                  <a:lnTo>
                    <a:pt x="431799" y="1369581"/>
                  </a:lnTo>
                  <a:lnTo>
                    <a:pt x="406399" y="1330615"/>
                  </a:lnTo>
                  <a:lnTo>
                    <a:pt x="355599" y="1251435"/>
                  </a:lnTo>
                  <a:lnTo>
                    <a:pt x="342899" y="1211236"/>
                  </a:lnTo>
                  <a:lnTo>
                    <a:pt x="292099" y="1129655"/>
                  </a:lnTo>
                  <a:lnTo>
                    <a:pt x="266699" y="1046547"/>
                  </a:lnTo>
                  <a:lnTo>
                    <a:pt x="241299" y="1004438"/>
                  </a:lnTo>
                  <a:lnTo>
                    <a:pt x="215899" y="919149"/>
                  </a:lnTo>
                  <a:lnTo>
                    <a:pt x="190499" y="875982"/>
                  </a:lnTo>
                  <a:lnTo>
                    <a:pt x="101599" y="564770"/>
                  </a:lnTo>
                  <a:lnTo>
                    <a:pt x="101599" y="519107"/>
                  </a:lnTo>
                  <a:lnTo>
                    <a:pt x="76199" y="426949"/>
                  </a:lnTo>
                  <a:lnTo>
                    <a:pt x="76199" y="380470"/>
                  </a:lnTo>
                  <a:lnTo>
                    <a:pt x="63499" y="333734"/>
                  </a:lnTo>
                  <a:lnTo>
                    <a:pt x="63500" y="239519"/>
                  </a:lnTo>
                  <a:lnTo>
                    <a:pt x="50800" y="192055"/>
                  </a:lnTo>
                  <a:lnTo>
                    <a:pt x="50800" y="0"/>
                  </a:lnTo>
                  <a:lnTo>
                    <a:pt x="0" y="0"/>
                  </a:lnTo>
                  <a:lnTo>
                    <a:pt x="0" y="239107"/>
                  </a:lnTo>
                  <a:lnTo>
                    <a:pt x="12699" y="286270"/>
                  </a:lnTo>
                  <a:lnTo>
                    <a:pt x="12699" y="333198"/>
                  </a:lnTo>
                  <a:lnTo>
                    <a:pt x="25399" y="379882"/>
                  </a:lnTo>
                  <a:lnTo>
                    <a:pt x="25399" y="426316"/>
                  </a:lnTo>
                  <a:lnTo>
                    <a:pt x="38099" y="472494"/>
                  </a:lnTo>
                  <a:lnTo>
                    <a:pt x="38099" y="518407"/>
                  </a:lnTo>
                  <a:lnTo>
                    <a:pt x="152399" y="918589"/>
                  </a:lnTo>
                  <a:lnTo>
                    <a:pt x="165099" y="961477"/>
                  </a:lnTo>
                  <a:lnTo>
                    <a:pt x="190499" y="1004023"/>
                  </a:lnTo>
                  <a:lnTo>
                    <a:pt x="215899" y="1088065"/>
                  </a:lnTo>
                  <a:lnTo>
                    <a:pt x="241299" y="1129546"/>
                  </a:lnTo>
                  <a:lnTo>
                    <a:pt x="253999" y="1170658"/>
                  </a:lnTo>
                  <a:lnTo>
                    <a:pt x="304799" y="1251747"/>
                  </a:lnTo>
                  <a:lnTo>
                    <a:pt x="317499" y="1291710"/>
                  </a:lnTo>
                  <a:lnTo>
                    <a:pt x="368299" y="1370437"/>
                  </a:lnTo>
                  <a:lnTo>
                    <a:pt x="393699" y="1409187"/>
                  </a:lnTo>
                  <a:lnTo>
                    <a:pt x="406399" y="1447519"/>
                  </a:lnTo>
                  <a:lnTo>
                    <a:pt x="457199" y="1522901"/>
                  </a:lnTo>
                  <a:lnTo>
                    <a:pt x="507999" y="1596526"/>
                  </a:lnTo>
                  <a:lnTo>
                    <a:pt x="546099" y="1632662"/>
                  </a:lnTo>
                  <a:lnTo>
                    <a:pt x="596899" y="1703547"/>
                  </a:lnTo>
                  <a:lnTo>
                    <a:pt x="622299" y="1738282"/>
                  </a:lnTo>
                  <a:lnTo>
                    <a:pt x="647699" y="1772535"/>
                  </a:lnTo>
                  <a:lnTo>
                    <a:pt x="685799" y="1806301"/>
                  </a:lnTo>
                  <a:lnTo>
                    <a:pt x="711199" y="1839571"/>
                  </a:lnTo>
                  <a:lnTo>
                    <a:pt x="749299" y="1872338"/>
                  </a:lnTo>
                  <a:lnTo>
                    <a:pt x="774699" y="1904597"/>
                  </a:lnTo>
                  <a:lnTo>
                    <a:pt x="800099" y="1936339"/>
                  </a:lnTo>
                  <a:lnTo>
                    <a:pt x="838199" y="1967558"/>
                  </a:lnTo>
                  <a:lnTo>
                    <a:pt x="876299" y="1998247"/>
                  </a:lnTo>
                  <a:lnTo>
                    <a:pt x="901699" y="2028398"/>
                  </a:lnTo>
                  <a:lnTo>
                    <a:pt x="939799" y="2058005"/>
                  </a:lnTo>
                  <a:lnTo>
                    <a:pt x="977899" y="2087061"/>
                  </a:lnTo>
                  <a:lnTo>
                    <a:pt x="1003299" y="2115559"/>
                  </a:lnTo>
                  <a:lnTo>
                    <a:pt x="1041399" y="2143491"/>
                  </a:lnTo>
                  <a:lnTo>
                    <a:pt x="1079499" y="2170851"/>
                  </a:lnTo>
                  <a:lnTo>
                    <a:pt x="1117599" y="2197632"/>
                  </a:lnTo>
                  <a:lnTo>
                    <a:pt x="1155699" y="2223827"/>
                  </a:lnTo>
                  <a:lnTo>
                    <a:pt x="1193799" y="2249428"/>
                  </a:lnTo>
                  <a:lnTo>
                    <a:pt x="1219199" y="2274429"/>
                  </a:lnTo>
                  <a:lnTo>
                    <a:pt x="1257299" y="2298822"/>
                  </a:lnTo>
                  <a:lnTo>
                    <a:pt x="1295399" y="2322602"/>
                  </a:lnTo>
                  <a:lnTo>
                    <a:pt x="1346199" y="2345759"/>
                  </a:lnTo>
                  <a:lnTo>
                    <a:pt x="1384299" y="2368289"/>
                  </a:lnTo>
                  <a:lnTo>
                    <a:pt x="1422399" y="2390183"/>
                  </a:lnTo>
                  <a:lnTo>
                    <a:pt x="1460499" y="2411435"/>
                  </a:lnTo>
                  <a:lnTo>
                    <a:pt x="1498599" y="2432037"/>
                  </a:lnTo>
                  <a:lnTo>
                    <a:pt x="1536699" y="2451984"/>
                  </a:lnTo>
                  <a:lnTo>
                    <a:pt x="1574799" y="2471266"/>
                  </a:lnTo>
                  <a:lnTo>
                    <a:pt x="1625599" y="2489879"/>
                  </a:lnTo>
                  <a:lnTo>
                    <a:pt x="1663699" y="2507814"/>
                  </a:lnTo>
                  <a:lnTo>
                    <a:pt x="1701799" y="2525064"/>
                  </a:lnTo>
                  <a:lnTo>
                    <a:pt x="1752599" y="2541624"/>
                  </a:lnTo>
                  <a:lnTo>
                    <a:pt x="1790699" y="2557484"/>
                  </a:lnTo>
                  <a:lnTo>
                    <a:pt x="1841499" y="2572640"/>
                  </a:lnTo>
                  <a:lnTo>
                    <a:pt x="1879599" y="2587083"/>
                  </a:lnTo>
                  <a:lnTo>
                    <a:pt x="1917699" y="2600806"/>
                  </a:lnTo>
                  <a:lnTo>
                    <a:pt x="1968499" y="2613804"/>
                  </a:lnTo>
                  <a:lnTo>
                    <a:pt x="2006599" y="2626067"/>
                  </a:lnTo>
                  <a:lnTo>
                    <a:pt x="2057399" y="2637591"/>
                  </a:lnTo>
                  <a:lnTo>
                    <a:pt x="2095499" y="2648366"/>
                  </a:lnTo>
                  <a:lnTo>
                    <a:pt x="2146299" y="2658388"/>
                  </a:lnTo>
                  <a:lnTo>
                    <a:pt x="2197099" y="2667648"/>
                  </a:lnTo>
                  <a:lnTo>
                    <a:pt x="2235199" y="2676139"/>
                  </a:lnTo>
                  <a:lnTo>
                    <a:pt x="2285999" y="2683855"/>
                  </a:lnTo>
                  <a:lnTo>
                    <a:pt x="2336799" y="2690789"/>
                  </a:lnTo>
                  <a:lnTo>
                    <a:pt x="2374899" y="2696933"/>
                  </a:lnTo>
                  <a:lnTo>
                    <a:pt x="2425699" y="2702281"/>
                  </a:lnTo>
                  <a:lnTo>
                    <a:pt x="2476499" y="2706825"/>
                  </a:lnTo>
                  <a:lnTo>
                    <a:pt x="2514599" y="2710558"/>
                  </a:lnTo>
                  <a:lnTo>
                    <a:pt x="2565399" y="2713474"/>
                  </a:lnTo>
                  <a:lnTo>
                    <a:pt x="2616199" y="2715566"/>
                  </a:lnTo>
                  <a:lnTo>
                    <a:pt x="2666999" y="2716826"/>
                  </a:lnTo>
                  <a:lnTo>
                    <a:pt x="2705099" y="2717248"/>
                  </a:lnTo>
                  <a:lnTo>
                    <a:pt x="4114799" y="2717248"/>
                  </a:lnTo>
                  <a:lnTo>
                    <a:pt x="4127499" y="2715168"/>
                  </a:lnTo>
                  <a:close/>
                </a:path>
                <a:path w="4140200" h="2717800">
                  <a:moveTo>
                    <a:pt x="4127499" y="2302649"/>
                  </a:moveTo>
                  <a:lnTo>
                    <a:pt x="4127499" y="2253785"/>
                  </a:lnTo>
                  <a:lnTo>
                    <a:pt x="4114799" y="2251706"/>
                  </a:lnTo>
                  <a:lnTo>
                    <a:pt x="2717799" y="2251706"/>
                  </a:lnTo>
                  <a:lnTo>
                    <a:pt x="2666999" y="2251196"/>
                  </a:lnTo>
                  <a:lnTo>
                    <a:pt x="2616199" y="2249675"/>
                  </a:lnTo>
                  <a:lnTo>
                    <a:pt x="2578099" y="2247152"/>
                  </a:lnTo>
                  <a:lnTo>
                    <a:pt x="2527299" y="2243637"/>
                  </a:lnTo>
                  <a:lnTo>
                    <a:pt x="2476499" y="2239142"/>
                  </a:lnTo>
                  <a:lnTo>
                    <a:pt x="2438399" y="2233675"/>
                  </a:lnTo>
                  <a:lnTo>
                    <a:pt x="2387599" y="2227247"/>
                  </a:lnTo>
                  <a:lnTo>
                    <a:pt x="2336799" y="2219869"/>
                  </a:lnTo>
                  <a:lnTo>
                    <a:pt x="2298699" y="2211550"/>
                  </a:lnTo>
                  <a:lnTo>
                    <a:pt x="2247899" y="2202302"/>
                  </a:lnTo>
                  <a:lnTo>
                    <a:pt x="2197099" y="2192133"/>
                  </a:lnTo>
                  <a:lnTo>
                    <a:pt x="2158999" y="2181055"/>
                  </a:lnTo>
                  <a:lnTo>
                    <a:pt x="2108199" y="2169078"/>
                  </a:lnTo>
                  <a:lnTo>
                    <a:pt x="2070099" y="2156211"/>
                  </a:lnTo>
                  <a:lnTo>
                    <a:pt x="2019299" y="2142466"/>
                  </a:lnTo>
                  <a:lnTo>
                    <a:pt x="1981199" y="2127851"/>
                  </a:lnTo>
                  <a:lnTo>
                    <a:pt x="1943099" y="2112379"/>
                  </a:lnTo>
                  <a:lnTo>
                    <a:pt x="1892299" y="2096058"/>
                  </a:lnTo>
                  <a:lnTo>
                    <a:pt x="1854199" y="2078899"/>
                  </a:lnTo>
                  <a:lnTo>
                    <a:pt x="1816099" y="2060912"/>
                  </a:lnTo>
                  <a:lnTo>
                    <a:pt x="1765299" y="2042107"/>
                  </a:lnTo>
                  <a:lnTo>
                    <a:pt x="1727199" y="2022496"/>
                  </a:lnTo>
                  <a:lnTo>
                    <a:pt x="1689099" y="2002087"/>
                  </a:lnTo>
                  <a:lnTo>
                    <a:pt x="1650999" y="1980892"/>
                  </a:lnTo>
                  <a:lnTo>
                    <a:pt x="1612899" y="1958919"/>
                  </a:lnTo>
                  <a:lnTo>
                    <a:pt x="1574799" y="1936181"/>
                  </a:lnTo>
                  <a:lnTo>
                    <a:pt x="1536699" y="1912686"/>
                  </a:lnTo>
                  <a:lnTo>
                    <a:pt x="1498599" y="1888446"/>
                  </a:lnTo>
                  <a:lnTo>
                    <a:pt x="1460499" y="1863469"/>
                  </a:lnTo>
                  <a:lnTo>
                    <a:pt x="1422399" y="1837768"/>
                  </a:lnTo>
                  <a:lnTo>
                    <a:pt x="1384299" y="1811351"/>
                  </a:lnTo>
                  <a:lnTo>
                    <a:pt x="1346199" y="1784229"/>
                  </a:lnTo>
                  <a:lnTo>
                    <a:pt x="1308099" y="1756412"/>
                  </a:lnTo>
                  <a:lnTo>
                    <a:pt x="1269999" y="1727911"/>
                  </a:lnTo>
                  <a:lnTo>
                    <a:pt x="1244599" y="1698735"/>
                  </a:lnTo>
                  <a:lnTo>
                    <a:pt x="1206499" y="1668896"/>
                  </a:lnTo>
                  <a:lnTo>
                    <a:pt x="1181099" y="1638402"/>
                  </a:lnTo>
                  <a:lnTo>
                    <a:pt x="1142999" y="1607265"/>
                  </a:lnTo>
                  <a:lnTo>
                    <a:pt x="1104899" y="1575495"/>
                  </a:lnTo>
                  <a:lnTo>
                    <a:pt x="1079499" y="1543102"/>
                  </a:lnTo>
                  <a:lnTo>
                    <a:pt x="1054099" y="1510095"/>
                  </a:lnTo>
                  <a:lnTo>
                    <a:pt x="1015999" y="1476486"/>
                  </a:lnTo>
                  <a:lnTo>
                    <a:pt x="990599" y="1442285"/>
                  </a:lnTo>
                  <a:lnTo>
                    <a:pt x="965199" y="1407501"/>
                  </a:lnTo>
                  <a:lnTo>
                    <a:pt x="939799" y="1372145"/>
                  </a:lnTo>
                  <a:lnTo>
                    <a:pt x="901699" y="1336228"/>
                  </a:lnTo>
                  <a:lnTo>
                    <a:pt x="876299" y="1299759"/>
                  </a:lnTo>
                  <a:lnTo>
                    <a:pt x="850899" y="1262749"/>
                  </a:lnTo>
                  <a:lnTo>
                    <a:pt x="800099" y="1187146"/>
                  </a:lnTo>
                  <a:lnTo>
                    <a:pt x="787399" y="1148573"/>
                  </a:lnTo>
                  <a:lnTo>
                    <a:pt x="761999" y="1109500"/>
                  </a:lnTo>
                  <a:lnTo>
                    <a:pt x="711199" y="1029894"/>
                  </a:lnTo>
                  <a:lnTo>
                    <a:pt x="698499" y="989382"/>
                  </a:lnTo>
                  <a:lnTo>
                    <a:pt x="673099" y="948410"/>
                  </a:lnTo>
                  <a:lnTo>
                    <a:pt x="660399" y="906989"/>
                  </a:lnTo>
                  <a:lnTo>
                    <a:pt x="634999" y="865129"/>
                  </a:lnTo>
                  <a:lnTo>
                    <a:pt x="609599" y="780133"/>
                  </a:lnTo>
                  <a:lnTo>
                    <a:pt x="584199" y="737017"/>
                  </a:lnTo>
                  <a:lnTo>
                    <a:pt x="520699" y="515674"/>
                  </a:lnTo>
                  <a:lnTo>
                    <a:pt x="520699" y="470323"/>
                  </a:lnTo>
                  <a:lnTo>
                    <a:pt x="495299" y="378623"/>
                  </a:lnTo>
                  <a:lnTo>
                    <a:pt x="495299" y="332294"/>
                  </a:lnTo>
                  <a:lnTo>
                    <a:pt x="482599" y="285659"/>
                  </a:lnTo>
                  <a:lnTo>
                    <a:pt x="482600" y="238728"/>
                  </a:lnTo>
                  <a:lnTo>
                    <a:pt x="469900" y="191511"/>
                  </a:lnTo>
                  <a:lnTo>
                    <a:pt x="469900" y="0"/>
                  </a:lnTo>
                  <a:lnTo>
                    <a:pt x="419100" y="0"/>
                  </a:lnTo>
                  <a:lnTo>
                    <a:pt x="419100" y="191101"/>
                  </a:lnTo>
                  <a:lnTo>
                    <a:pt x="431800" y="238235"/>
                  </a:lnTo>
                  <a:lnTo>
                    <a:pt x="431799" y="331666"/>
                  </a:lnTo>
                  <a:lnTo>
                    <a:pt x="457199" y="423914"/>
                  </a:lnTo>
                  <a:lnTo>
                    <a:pt x="457199" y="469570"/>
                  </a:lnTo>
                  <a:lnTo>
                    <a:pt x="546099" y="779531"/>
                  </a:lnTo>
                  <a:lnTo>
                    <a:pt x="571499" y="822318"/>
                  </a:lnTo>
                  <a:lnTo>
                    <a:pt x="596899" y="906676"/>
                  </a:lnTo>
                  <a:lnTo>
                    <a:pt x="622299" y="948228"/>
                  </a:lnTo>
                  <a:lnTo>
                    <a:pt x="634999" y="989347"/>
                  </a:lnTo>
                  <a:lnTo>
                    <a:pt x="660399" y="1030026"/>
                  </a:lnTo>
                  <a:lnTo>
                    <a:pt x="673099" y="1070254"/>
                  </a:lnTo>
                  <a:lnTo>
                    <a:pt x="723899" y="1149319"/>
                  </a:lnTo>
                  <a:lnTo>
                    <a:pt x="749299" y="1188136"/>
                  </a:lnTo>
                  <a:lnTo>
                    <a:pt x="761999" y="1226464"/>
                  </a:lnTo>
                  <a:lnTo>
                    <a:pt x="812799" y="1301612"/>
                  </a:lnTo>
                  <a:lnTo>
                    <a:pt x="838199" y="1338413"/>
                  </a:lnTo>
                  <a:lnTo>
                    <a:pt x="863599" y="1374685"/>
                  </a:lnTo>
                  <a:lnTo>
                    <a:pt x="901699" y="1410420"/>
                  </a:lnTo>
                  <a:lnTo>
                    <a:pt x="927099" y="1445606"/>
                  </a:lnTo>
                  <a:lnTo>
                    <a:pt x="952499" y="1480235"/>
                  </a:lnTo>
                  <a:lnTo>
                    <a:pt x="977899" y="1514297"/>
                  </a:lnTo>
                  <a:lnTo>
                    <a:pt x="1015999" y="1547782"/>
                  </a:lnTo>
                  <a:lnTo>
                    <a:pt x="1041399" y="1580680"/>
                  </a:lnTo>
                  <a:lnTo>
                    <a:pt x="1079499" y="1612982"/>
                  </a:lnTo>
                  <a:lnTo>
                    <a:pt x="1104899" y="1644678"/>
                  </a:lnTo>
                  <a:lnTo>
                    <a:pt x="1142999" y="1675758"/>
                  </a:lnTo>
                  <a:lnTo>
                    <a:pt x="1168399" y="1706213"/>
                  </a:lnTo>
                  <a:lnTo>
                    <a:pt x="1206499" y="1736033"/>
                  </a:lnTo>
                  <a:lnTo>
                    <a:pt x="1244599" y="1765208"/>
                  </a:lnTo>
                  <a:lnTo>
                    <a:pt x="1269999" y="1793728"/>
                  </a:lnTo>
                  <a:lnTo>
                    <a:pt x="1308099" y="1821584"/>
                  </a:lnTo>
                  <a:lnTo>
                    <a:pt x="1346199" y="1848767"/>
                  </a:lnTo>
                  <a:lnTo>
                    <a:pt x="1384299" y="1875265"/>
                  </a:lnTo>
                  <a:lnTo>
                    <a:pt x="1422399" y="1901071"/>
                  </a:lnTo>
                  <a:lnTo>
                    <a:pt x="1460499" y="1926173"/>
                  </a:lnTo>
                  <a:lnTo>
                    <a:pt x="1485899" y="1950563"/>
                  </a:lnTo>
                  <a:lnTo>
                    <a:pt x="1536699" y="1974230"/>
                  </a:lnTo>
                  <a:lnTo>
                    <a:pt x="1574799" y="1997165"/>
                  </a:lnTo>
                  <a:lnTo>
                    <a:pt x="1612899" y="2019358"/>
                  </a:lnTo>
                  <a:lnTo>
                    <a:pt x="1650999" y="2040800"/>
                  </a:lnTo>
                  <a:lnTo>
                    <a:pt x="1689099" y="2061481"/>
                  </a:lnTo>
                  <a:lnTo>
                    <a:pt x="1727199" y="2081390"/>
                  </a:lnTo>
                  <a:lnTo>
                    <a:pt x="1765299" y="2100519"/>
                  </a:lnTo>
                  <a:lnTo>
                    <a:pt x="1816099" y="2118858"/>
                  </a:lnTo>
                  <a:lnTo>
                    <a:pt x="1854199" y="2136397"/>
                  </a:lnTo>
                  <a:lnTo>
                    <a:pt x="1892299" y="2153126"/>
                  </a:lnTo>
                  <a:lnTo>
                    <a:pt x="1943099" y="2169036"/>
                  </a:lnTo>
                  <a:lnTo>
                    <a:pt x="1981199" y="2184116"/>
                  </a:lnTo>
                  <a:lnTo>
                    <a:pt x="2031999" y="2198358"/>
                  </a:lnTo>
                  <a:lnTo>
                    <a:pt x="2070099" y="2211751"/>
                  </a:lnTo>
                  <a:lnTo>
                    <a:pt x="2108199" y="2224286"/>
                  </a:lnTo>
                  <a:lnTo>
                    <a:pt x="2158999" y="2235953"/>
                  </a:lnTo>
                  <a:lnTo>
                    <a:pt x="2209799" y="2246742"/>
                  </a:lnTo>
                  <a:lnTo>
                    <a:pt x="2247899" y="2256644"/>
                  </a:lnTo>
                  <a:lnTo>
                    <a:pt x="2298699" y="2265649"/>
                  </a:lnTo>
                  <a:lnTo>
                    <a:pt x="2336799" y="2273748"/>
                  </a:lnTo>
                  <a:lnTo>
                    <a:pt x="2387599" y="2280930"/>
                  </a:lnTo>
                  <a:lnTo>
                    <a:pt x="2438399" y="2287186"/>
                  </a:lnTo>
                  <a:lnTo>
                    <a:pt x="2476499" y="2292506"/>
                  </a:lnTo>
                  <a:lnTo>
                    <a:pt x="2527299" y="2296880"/>
                  </a:lnTo>
                  <a:lnTo>
                    <a:pt x="2578099" y="2300299"/>
                  </a:lnTo>
                  <a:lnTo>
                    <a:pt x="2616199" y="2302754"/>
                  </a:lnTo>
                  <a:lnTo>
                    <a:pt x="2666999" y="2304233"/>
                  </a:lnTo>
                  <a:lnTo>
                    <a:pt x="2679699" y="2304357"/>
                  </a:lnTo>
                  <a:lnTo>
                    <a:pt x="2692399" y="2304481"/>
                  </a:lnTo>
                  <a:lnTo>
                    <a:pt x="2705099" y="2304605"/>
                  </a:lnTo>
                  <a:lnTo>
                    <a:pt x="4114799" y="2304729"/>
                  </a:lnTo>
                  <a:lnTo>
                    <a:pt x="4127499" y="2302649"/>
                  </a:lnTo>
                  <a:close/>
                </a:path>
                <a:path w="4140200" h="2717800">
                  <a:moveTo>
                    <a:pt x="4127499" y="1890307"/>
                  </a:moveTo>
                  <a:lnTo>
                    <a:pt x="4127499" y="1841443"/>
                  </a:lnTo>
                  <a:lnTo>
                    <a:pt x="4114799" y="1839363"/>
                  </a:lnTo>
                  <a:lnTo>
                    <a:pt x="2730499" y="1839363"/>
                  </a:lnTo>
                  <a:lnTo>
                    <a:pt x="2679699" y="1838742"/>
                  </a:lnTo>
                  <a:lnTo>
                    <a:pt x="2628899" y="1836889"/>
                  </a:lnTo>
                  <a:lnTo>
                    <a:pt x="2578099" y="1833818"/>
                  </a:lnTo>
                  <a:lnTo>
                    <a:pt x="2539999" y="1829546"/>
                  </a:lnTo>
                  <a:lnTo>
                    <a:pt x="2489199" y="1824088"/>
                  </a:lnTo>
                  <a:lnTo>
                    <a:pt x="2438399" y="1817458"/>
                  </a:lnTo>
                  <a:lnTo>
                    <a:pt x="2400299" y="1809673"/>
                  </a:lnTo>
                  <a:lnTo>
                    <a:pt x="2349499" y="1800747"/>
                  </a:lnTo>
                  <a:lnTo>
                    <a:pt x="2298699" y="1790695"/>
                  </a:lnTo>
                  <a:lnTo>
                    <a:pt x="2260599" y="1779534"/>
                  </a:lnTo>
                  <a:lnTo>
                    <a:pt x="2209799" y="1767277"/>
                  </a:lnTo>
                  <a:lnTo>
                    <a:pt x="2171699" y="1753941"/>
                  </a:lnTo>
                  <a:lnTo>
                    <a:pt x="2133599" y="1739541"/>
                  </a:lnTo>
                  <a:lnTo>
                    <a:pt x="2082799" y="1724092"/>
                  </a:lnTo>
                  <a:lnTo>
                    <a:pt x="2044699" y="1707609"/>
                  </a:lnTo>
                  <a:lnTo>
                    <a:pt x="1993899" y="1690107"/>
                  </a:lnTo>
                  <a:lnTo>
                    <a:pt x="1955799" y="1671603"/>
                  </a:lnTo>
                  <a:lnTo>
                    <a:pt x="1917699" y="1652110"/>
                  </a:lnTo>
                  <a:lnTo>
                    <a:pt x="1879599" y="1631645"/>
                  </a:lnTo>
                  <a:lnTo>
                    <a:pt x="1841499" y="1610222"/>
                  </a:lnTo>
                  <a:lnTo>
                    <a:pt x="1803399" y="1587858"/>
                  </a:lnTo>
                  <a:lnTo>
                    <a:pt x="1765299" y="1564566"/>
                  </a:lnTo>
                  <a:lnTo>
                    <a:pt x="1727199" y="1540363"/>
                  </a:lnTo>
                  <a:lnTo>
                    <a:pt x="1689099" y="1515263"/>
                  </a:lnTo>
                  <a:lnTo>
                    <a:pt x="1650999" y="1489283"/>
                  </a:lnTo>
                  <a:lnTo>
                    <a:pt x="1612899" y="1462436"/>
                  </a:lnTo>
                  <a:lnTo>
                    <a:pt x="1574799" y="1434739"/>
                  </a:lnTo>
                  <a:lnTo>
                    <a:pt x="1536699" y="1406207"/>
                  </a:lnTo>
                  <a:lnTo>
                    <a:pt x="1511299" y="1376855"/>
                  </a:lnTo>
                  <a:lnTo>
                    <a:pt x="1473199" y="1346698"/>
                  </a:lnTo>
                  <a:lnTo>
                    <a:pt x="1447799" y="1315751"/>
                  </a:lnTo>
                  <a:lnTo>
                    <a:pt x="1409699" y="1284031"/>
                  </a:lnTo>
                  <a:lnTo>
                    <a:pt x="1384299" y="1251551"/>
                  </a:lnTo>
                  <a:lnTo>
                    <a:pt x="1346199" y="1218328"/>
                  </a:lnTo>
                  <a:lnTo>
                    <a:pt x="1320799" y="1184377"/>
                  </a:lnTo>
                  <a:lnTo>
                    <a:pt x="1295399" y="1149712"/>
                  </a:lnTo>
                  <a:lnTo>
                    <a:pt x="1257299" y="1114349"/>
                  </a:lnTo>
                  <a:lnTo>
                    <a:pt x="1231899" y="1078304"/>
                  </a:lnTo>
                  <a:lnTo>
                    <a:pt x="1206499" y="1041592"/>
                  </a:lnTo>
                  <a:lnTo>
                    <a:pt x="1181099" y="1004227"/>
                  </a:lnTo>
                  <a:lnTo>
                    <a:pt x="1155699" y="966226"/>
                  </a:lnTo>
                  <a:lnTo>
                    <a:pt x="1142999" y="927603"/>
                  </a:lnTo>
                  <a:lnTo>
                    <a:pt x="1092199" y="848554"/>
                  </a:lnTo>
                  <a:lnTo>
                    <a:pt x="1079499" y="808159"/>
                  </a:lnTo>
                  <a:lnTo>
                    <a:pt x="1054099" y="767202"/>
                  </a:lnTo>
                  <a:lnTo>
                    <a:pt x="1041399" y="725701"/>
                  </a:lnTo>
                  <a:lnTo>
                    <a:pt x="1015999" y="683670"/>
                  </a:lnTo>
                  <a:lnTo>
                    <a:pt x="977899" y="554550"/>
                  </a:lnTo>
                  <a:lnTo>
                    <a:pt x="952499" y="510551"/>
                  </a:lnTo>
                  <a:lnTo>
                    <a:pt x="952499" y="466100"/>
                  </a:lnTo>
                  <a:lnTo>
                    <a:pt x="914399" y="330176"/>
                  </a:lnTo>
                  <a:lnTo>
                    <a:pt x="914400" y="284062"/>
                  </a:lnTo>
                  <a:lnTo>
                    <a:pt x="901700" y="237572"/>
                  </a:lnTo>
                  <a:lnTo>
                    <a:pt x="901700" y="190719"/>
                  </a:lnTo>
                  <a:lnTo>
                    <a:pt x="889000" y="143520"/>
                  </a:lnTo>
                  <a:lnTo>
                    <a:pt x="889000" y="0"/>
                  </a:lnTo>
                  <a:lnTo>
                    <a:pt x="838200" y="0"/>
                  </a:lnTo>
                  <a:lnTo>
                    <a:pt x="838200" y="190277"/>
                  </a:lnTo>
                  <a:lnTo>
                    <a:pt x="850900" y="237049"/>
                  </a:lnTo>
                  <a:lnTo>
                    <a:pt x="850900" y="283474"/>
                  </a:lnTo>
                  <a:lnTo>
                    <a:pt x="876299" y="375222"/>
                  </a:lnTo>
                  <a:lnTo>
                    <a:pt x="876299" y="420517"/>
                  </a:lnTo>
                  <a:lnTo>
                    <a:pt x="939799" y="640632"/>
                  </a:lnTo>
                  <a:lnTo>
                    <a:pt x="965199" y="683283"/>
                  </a:lnTo>
                  <a:lnTo>
                    <a:pt x="990599" y="767098"/>
                  </a:lnTo>
                  <a:lnTo>
                    <a:pt x="1041399" y="848836"/>
                  </a:lnTo>
                  <a:lnTo>
                    <a:pt x="1054099" y="888890"/>
                  </a:lnTo>
                  <a:lnTo>
                    <a:pt x="1104899" y="967297"/>
                  </a:lnTo>
                  <a:lnTo>
                    <a:pt x="1117599" y="1005621"/>
                  </a:lnTo>
                  <a:lnTo>
                    <a:pt x="1142999" y="1043340"/>
                  </a:lnTo>
                  <a:lnTo>
                    <a:pt x="1168399" y="1080440"/>
                  </a:lnTo>
                  <a:lnTo>
                    <a:pt x="1193799" y="1116906"/>
                  </a:lnTo>
                  <a:lnTo>
                    <a:pt x="1231899" y="1152724"/>
                  </a:lnTo>
                  <a:lnTo>
                    <a:pt x="1257299" y="1187880"/>
                  </a:lnTo>
                  <a:lnTo>
                    <a:pt x="1282699" y="1222359"/>
                  </a:lnTo>
                  <a:lnTo>
                    <a:pt x="1308099" y="1256147"/>
                  </a:lnTo>
                  <a:lnTo>
                    <a:pt x="1346199" y="1289230"/>
                  </a:lnTo>
                  <a:lnTo>
                    <a:pt x="1371599" y="1321593"/>
                  </a:lnTo>
                  <a:lnTo>
                    <a:pt x="1409699" y="1353223"/>
                  </a:lnTo>
                  <a:lnTo>
                    <a:pt x="1435099" y="1384104"/>
                  </a:lnTo>
                  <a:lnTo>
                    <a:pt x="1473199" y="1414224"/>
                  </a:lnTo>
                  <a:lnTo>
                    <a:pt x="1498599" y="1443566"/>
                  </a:lnTo>
                  <a:lnTo>
                    <a:pt x="1536699" y="1472118"/>
                  </a:lnTo>
                  <a:lnTo>
                    <a:pt x="1574799" y="1499864"/>
                  </a:lnTo>
                  <a:lnTo>
                    <a:pt x="1612899" y="1526791"/>
                  </a:lnTo>
                  <a:lnTo>
                    <a:pt x="1650999" y="1552884"/>
                  </a:lnTo>
                  <a:lnTo>
                    <a:pt x="1689099" y="1578128"/>
                  </a:lnTo>
                  <a:lnTo>
                    <a:pt x="1714499" y="1602510"/>
                  </a:lnTo>
                  <a:lnTo>
                    <a:pt x="1752599" y="1626016"/>
                  </a:lnTo>
                  <a:lnTo>
                    <a:pt x="1803399" y="1648630"/>
                  </a:lnTo>
                  <a:lnTo>
                    <a:pt x="1841499" y="1670340"/>
                  </a:lnTo>
                  <a:lnTo>
                    <a:pt x="1879599" y="1691129"/>
                  </a:lnTo>
                  <a:lnTo>
                    <a:pt x="1917699" y="1710985"/>
                  </a:lnTo>
                  <a:lnTo>
                    <a:pt x="1955799" y="1729892"/>
                  </a:lnTo>
                  <a:lnTo>
                    <a:pt x="2006599" y="1747837"/>
                  </a:lnTo>
                  <a:lnTo>
                    <a:pt x="2044699" y="1764805"/>
                  </a:lnTo>
                  <a:lnTo>
                    <a:pt x="2082799" y="1780782"/>
                  </a:lnTo>
                  <a:lnTo>
                    <a:pt x="2133599" y="1795753"/>
                  </a:lnTo>
                  <a:lnTo>
                    <a:pt x="2171699" y="1809705"/>
                  </a:lnTo>
                  <a:lnTo>
                    <a:pt x="2222499" y="1822623"/>
                  </a:lnTo>
                  <a:lnTo>
                    <a:pt x="2260599" y="1834492"/>
                  </a:lnTo>
                  <a:lnTo>
                    <a:pt x="2311399" y="1845299"/>
                  </a:lnTo>
                  <a:lnTo>
                    <a:pt x="2349499" y="1855029"/>
                  </a:lnTo>
                  <a:lnTo>
                    <a:pt x="2400299" y="1863668"/>
                  </a:lnTo>
                  <a:lnTo>
                    <a:pt x="2438399" y="1871201"/>
                  </a:lnTo>
                  <a:lnTo>
                    <a:pt x="2489199" y="1877615"/>
                  </a:lnTo>
                  <a:lnTo>
                    <a:pt x="2539999" y="1882895"/>
                  </a:lnTo>
                  <a:lnTo>
                    <a:pt x="2578099" y="1887026"/>
                  </a:lnTo>
                  <a:lnTo>
                    <a:pt x="2628899" y="1889994"/>
                  </a:lnTo>
                  <a:lnTo>
                    <a:pt x="2679699" y="1891786"/>
                  </a:lnTo>
                  <a:lnTo>
                    <a:pt x="2730499" y="1892386"/>
                  </a:lnTo>
                  <a:lnTo>
                    <a:pt x="4114799" y="1892386"/>
                  </a:lnTo>
                  <a:lnTo>
                    <a:pt x="4127499" y="1890307"/>
                  </a:lnTo>
                  <a:close/>
                </a:path>
                <a:path w="4140200" h="2717800">
                  <a:moveTo>
                    <a:pt x="1295399" y="326247"/>
                  </a:moveTo>
                  <a:lnTo>
                    <a:pt x="1295400" y="0"/>
                  </a:lnTo>
                  <a:lnTo>
                    <a:pt x="1257300" y="0"/>
                  </a:lnTo>
                  <a:lnTo>
                    <a:pt x="1257300" y="142416"/>
                  </a:lnTo>
                  <a:lnTo>
                    <a:pt x="1270000" y="189069"/>
                  </a:lnTo>
                  <a:lnTo>
                    <a:pt x="1270000" y="235274"/>
                  </a:lnTo>
                  <a:lnTo>
                    <a:pt x="1295399" y="326247"/>
                  </a:lnTo>
                  <a:close/>
                </a:path>
                <a:path w="4140200" h="2717800">
                  <a:moveTo>
                    <a:pt x="4127499" y="1477760"/>
                  </a:moveTo>
                  <a:lnTo>
                    <a:pt x="4127499" y="1428772"/>
                  </a:lnTo>
                  <a:lnTo>
                    <a:pt x="4114799" y="1426668"/>
                  </a:lnTo>
                  <a:lnTo>
                    <a:pt x="2717799" y="1426585"/>
                  </a:lnTo>
                  <a:lnTo>
                    <a:pt x="2705099" y="1426502"/>
                  </a:lnTo>
                  <a:lnTo>
                    <a:pt x="2641599" y="1424432"/>
                  </a:lnTo>
                  <a:lnTo>
                    <a:pt x="2590799" y="1420976"/>
                  </a:lnTo>
                  <a:lnTo>
                    <a:pt x="2539999" y="1415995"/>
                  </a:lnTo>
                  <a:lnTo>
                    <a:pt x="2501899" y="1409512"/>
                  </a:lnTo>
                  <a:lnTo>
                    <a:pt x="2451099" y="1401554"/>
                  </a:lnTo>
                  <a:lnTo>
                    <a:pt x="2400299" y="1392144"/>
                  </a:lnTo>
                  <a:lnTo>
                    <a:pt x="2362199" y="1381308"/>
                  </a:lnTo>
                  <a:lnTo>
                    <a:pt x="2311399" y="1369070"/>
                  </a:lnTo>
                  <a:lnTo>
                    <a:pt x="2273299" y="1355454"/>
                  </a:lnTo>
                  <a:lnTo>
                    <a:pt x="2235199" y="1340486"/>
                  </a:lnTo>
                  <a:lnTo>
                    <a:pt x="2184399" y="1324190"/>
                  </a:lnTo>
                  <a:lnTo>
                    <a:pt x="2146299" y="1306592"/>
                  </a:lnTo>
                  <a:lnTo>
                    <a:pt x="2108199" y="1287714"/>
                  </a:lnTo>
                  <a:lnTo>
                    <a:pt x="2070099" y="1267584"/>
                  </a:lnTo>
                  <a:lnTo>
                    <a:pt x="2019299" y="1246224"/>
                  </a:lnTo>
                  <a:lnTo>
                    <a:pt x="1981199" y="1223660"/>
                  </a:lnTo>
                  <a:lnTo>
                    <a:pt x="1943099" y="1199917"/>
                  </a:lnTo>
                  <a:lnTo>
                    <a:pt x="1904999" y="1175019"/>
                  </a:lnTo>
                  <a:lnTo>
                    <a:pt x="1879599" y="1148991"/>
                  </a:lnTo>
                  <a:lnTo>
                    <a:pt x="1841499" y="1121858"/>
                  </a:lnTo>
                  <a:lnTo>
                    <a:pt x="1803399" y="1093644"/>
                  </a:lnTo>
                  <a:lnTo>
                    <a:pt x="1765299" y="1064375"/>
                  </a:lnTo>
                  <a:lnTo>
                    <a:pt x="1739899" y="1034074"/>
                  </a:lnTo>
                  <a:lnTo>
                    <a:pt x="1701799" y="1002767"/>
                  </a:lnTo>
                  <a:lnTo>
                    <a:pt x="1676399" y="970479"/>
                  </a:lnTo>
                  <a:lnTo>
                    <a:pt x="1638299" y="937233"/>
                  </a:lnTo>
                  <a:lnTo>
                    <a:pt x="1612899" y="903056"/>
                  </a:lnTo>
                  <a:lnTo>
                    <a:pt x="1587499" y="867971"/>
                  </a:lnTo>
                  <a:lnTo>
                    <a:pt x="1562099" y="832003"/>
                  </a:lnTo>
                  <a:lnTo>
                    <a:pt x="1536699" y="795177"/>
                  </a:lnTo>
                  <a:lnTo>
                    <a:pt x="1511299" y="757518"/>
                  </a:lnTo>
                  <a:lnTo>
                    <a:pt x="1485899" y="719051"/>
                  </a:lnTo>
                  <a:lnTo>
                    <a:pt x="1460499" y="679799"/>
                  </a:lnTo>
                  <a:lnTo>
                    <a:pt x="1447799" y="639789"/>
                  </a:lnTo>
                  <a:lnTo>
                    <a:pt x="1422399" y="599044"/>
                  </a:lnTo>
                  <a:lnTo>
                    <a:pt x="1409699" y="557589"/>
                  </a:lnTo>
                  <a:lnTo>
                    <a:pt x="1384299" y="515450"/>
                  </a:lnTo>
                  <a:lnTo>
                    <a:pt x="1371599" y="472650"/>
                  </a:lnTo>
                  <a:lnTo>
                    <a:pt x="1320800" y="295344"/>
                  </a:lnTo>
                  <a:lnTo>
                    <a:pt x="1320800" y="249614"/>
                  </a:lnTo>
                  <a:lnTo>
                    <a:pt x="1295400" y="156643"/>
                  </a:lnTo>
                  <a:lnTo>
                    <a:pt x="1295399" y="370969"/>
                  </a:lnTo>
                  <a:lnTo>
                    <a:pt x="1320799" y="458770"/>
                  </a:lnTo>
                  <a:lnTo>
                    <a:pt x="1346199" y="501804"/>
                  </a:lnTo>
                  <a:lnTo>
                    <a:pt x="1371599" y="586022"/>
                  </a:lnTo>
                  <a:lnTo>
                    <a:pt x="1396999" y="627161"/>
                  </a:lnTo>
                  <a:lnTo>
                    <a:pt x="1409699" y="667623"/>
                  </a:lnTo>
                  <a:lnTo>
                    <a:pt x="1435099" y="707384"/>
                  </a:lnTo>
                  <a:lnTo>
                    <a:pt x="1460499" y="746422"/>
                  </a:lnTo>
                  <a:lnTo>
                    <a:pt x="1473199" y="784714"/>
                  </a:lnTo>
                  <a:lnTo>
                    <a:pt x="1498599" y="822236"/>
                  </a:lnTo>
                  <a:lnTo>
                    <a:pt x="1523999" y="858967"/>
                  </a:lnTo>
                  <a:lnTo>
                    <a:pt x="1549399" y="894883"/>
                  </a:lnTo>
                  <a:lnTo>
                    <a:pt x="1587499" y="929961"/>
                  </a:lnTo>
                  <a:lnTo>
                    <a:pt x="1612899" y="964179"/>
                  </a:lnTo>
                  <a:lnTo>
                    <a:pt x="1638299" y="997513"/>
                  </a:lnTo>
                  <a:lnTo>
                    <a:pt x="1676399" y="1029941"/>
                  </a:lnTo>
                  <a:lnTo>
                    <a:pt x="1701799" y="1061439"/>
                  </a:lnTo>
                  <a:lnTo>
                    <a:pt x="1739899" y="1091985"/>
                  </a:lnTo>
                  <a:lnTo>
                    <a:pt x="1765299" y="1121556"/>
                  </a:lnTo>
                  <a:lnTo>
                    <a:pt x="1803399" y="1150129"/>
                  </a:lnTo>
                  <a:lnTo>
                    <a:pt x="1841499" y="1177681"/>
                  </a:lnTo>
                  <a:lnTo>
                    <a:pt x="1879599" y="1204189"/>
                  </a:lnTo>
                  <a:lnTo>
                    <a:pt x="1904999" y="1229631"/>
                  </a:lnTo>
                  <a:lnTo>
                    <a:pt x="1943099" y="1253982"/>
                  </a:lnTo>
                  <a:lnTo>
                    <a:pt x="1981199" y="1277221"/>
                  </a:lnTo>
                  <a:lnTo>
                    <a:pt x="2031999" y="1299325"/>
                  </a:lnTo>
                  <a:lnTo>
                    <a:pt x="2070099" y="1320270"/>
                  </a:lnTo>
                  <a:lnTo>
                    <a:pt x="2108199" y="1340034"/>
                  </a:lnTo>
                  <a:lnTo>
                    <a:pt x="2146299" y="1358594"/>
                  </a:lnTo>
                  <a:lnTo>
                    <a:pt x="2184399" y="1375926"/>
                  </a:lnTo>
                  <a:lnTo>
                    <a:pt x="2235199" y="1392009"/>
                  </a:lnTo>
                  <a:lnTo>
                    <a:pt x="2273299" y="1406819"/>
                  </a:lnTo>
                  <a:lnTo>
                    <a:pt x="2324099" y="1420333"/>
                  </a:lnTo>
                  <a:lnTo>
                    <a:pt x="2362199" y="1432528"/>
                  </a:lnTo>
                  <a:lnTo>
                    <a:pt x="2412999" y="1443381"/>
                  </a:lnTo>
                  <a:lnTo>
                    <a:pt x="2451099" y="1452870"/>
                  </a:lnTo>
                  <a:lnTo>
                    <a:pt x="2501899" y="1460972"/>
                  </a:lnTo>
                  <a:lnTo>
                    <a:pt x="2539999" y="1467663"/>
                  </a:lnTo>
                  <a:lnTo>
                    <a:pt x="2590799" y="1472922"/>
                  </a:lnTo>
                  <a:lnTo>
                    <a:pt x="2641599" y="1476724"/>
                  </a:lnTo>
                  <a:lnTo>
                    <a:pt x="2679699" y="1479046"/>
                  </a:lnTo>
                  <a:lnTo>
                    <a:pt x="2730499" y="1479867"/>
                  </a:lnTo>
                  <a:lnTo>
                    <a:pt x="4114799" y="1479867"/>
                  </a:lnTo>
                  <a:lnTo>
                    <a:pt x="4127499" y="1477760"/>
                  </a:lnTo>
                  <a:close/>
                </a:path>
                <a:path w="4140200" h="2717800">
                  <a:moveTo>
                    <a:pt x="4114799" y="1067172"/>
                  </a:moveTo>
                  <a:lnTo>
                    <a:pt x="4114799" y="1014149"/>
                  </a:lnTo>
                  <a:lnTo>
                    <a:pt x="2743199" y="1014149"/>
                  </a:lnTo>
                  <a:lnTo>
                    <a:pt x="2692399" y="1013045"/>
                  </a:lnTo>
                  <a:lnTo>
                    <a:pt x="2641599" y="1009766"/>
                  </a:lnTo>
                  <a:lnTo>
                    <a:pt x="2603499" y="1004360"/>
                  </a:lnTo>
                  <a:lnTo>
                    <a:pt x="2552699" y="996877"/>
                  </a:lnTo>
                  <a:lnTo>
                    <a:pt x="2501899" y="987364"/>
                  </a:lnTo>
                  <a:lnTo>
                    <a:pt x="2463799" y="975871"/>
                  </a:lnTo>
                  <a:lnTo>
                    <a:pt x="2425699" y="962446"/>
                  </a:lnTo>
                  <a:lnTo>
                    <a:pt x="2374899" y="947138"/>
                  </a:lnTo>
                  <a:lnTo>
                    <a:pt x="2336799" y="929996"/>
                  </a:lnTo>
                  <a:lnTo>
                    <a:pt x="2298699" y="911069"/>
                  </a:lnTo>
                  <a:lnTo>
                    <a:pt x="2260599" y="890404"/>
                  </a:lnTo>
                  <a:lnTo>
                    <a:pt x="2209799" y="868051"/>
                  </a:lnTo>
                  <a:lnTo>
                    <a:pt x="2184399" y="844059"/>
                  </a:lnTo>
                  <a:lnTo>
                    <a:pt x="2146299" y="818475"/>
                  </a:lnTo>
                  <a:lnTo>
                    <a:pt x="2108199" y="791350"/>
                  </a:lnTo>
                  <a:lnTo>
                    <a:pt x="2070099" y="762731"/>
                  </a:lnTo>
                  <a:lnTo>
                    <a:pt x="2044699" y="732668"/>
                  </a:lnTo>
                  <a:lnTo>
                    <a:pt x="2006599" y="701208"/>
                  </a:lnTo>
                  <a:lnTo>
                    <a:pt x="1981199" y="668401"/>
                  </a:lnTo>
                  <a:lnTo>
                    <a:pt x="1955799" y="634296"/>
                  </a:lnTo>
                  <a:lnTo>
                    <a:pt x="1917699" y="598940"/>
                  </a:lnTo>
                  <a:lnTo>
                    <a:pt x="1892299" y="562384"/>
                  </a:lnTo>
                  <a:lnTo>
                    <a:pt x="1866899" y="524674"/>
                  </a:lnTo>
                  <a:lnTo>
                    <a:pt x="1854199" y="485861"/>
                  </a:lnTo>
                  <a:lnTo>
                    <a:pt x="1828799" y="445993"/>
                  </a:lnTo>
                  <a:lnTo>
                    <a:pt x="1816099" y="405119"/>
                  </a:lnTo>
                  <a:lnTo>
                    <a:pt x="1790699" y="363287"/>
                  </a:lnTo>
                  <a:lnTo>
                    <a:pt x="1778000" y="320545"/>
                  </a:lnTo>
                  <a:lnTo>
                    <a:pt x="1739900" y="187355"/>
                  </a:lnTo>
                  <a:lnTo>
                    <a:pt x="1739900" y="141464"/>
                  </a:lnTo>
                  <a:lnTo>
                    <a:pt x="1727200" y="94908"/>
                  </a:lnTo>
                  <a:lnTo>
                    <a:pt x="1727200" y="0"/>
                  </a:lnTo>
                  <a:lnTo>
                    <a:pt x="1676400" y="0"/>
                  </a:lnTo>
                  <a:lnTo>
                    <a:pt x="1676400" y="97081"/>
                  </a:lnTo>
                  <a:lnTo>
                    <a:pt x="1689100" y="144732"/>
                  </a:lnTo>
                  <a:lnTo>
                    <a:pt x="1689100" y="191725"/>
                  </a:lnTo>
                  <a:lnTo>
                    <a:pt x="1727200" y="328292"/>
                  </a:lnTo>
                  <a:lnTo>
                    <a:pt x="1752599" y="415187"/>
                  </a:lnTo>
                  <a:lnTo>
                    <a:pt x="1777999" y="457250"/>
                  </a:lnTo>
                  <a:lnTo>
                    <a:pt x="1803399" y="498326"/>
                  </a:lnTo>
                  <a:lnTo>
                    <a:pt x="1816099" y="538369"/>
                  </a:lnTo>
                  <a:lnTo>
                    <a:pt x="1841499" y="577331"/>
                  </a:lnTo>
                  <a:lnTo>
                    <a:pt x="1866899" y="615166"/>
                  </a:lnTo>
                  <a:lnTo>
                    <a:pt x="1892299" y="651826"/>
                  </a:lnTo>
                  <a:lnTo>
                    <a:pt x="1930399" y="687266"/>
                  </a:lnTo>
                  <a:lnTo>
                    <a:pt x="1955799" y="721436"/>
                  </a:lnTo>
                  <a:lnTo>
                    <a:pt x="1981199" y="754292"/>
                  </a:lnTo>
                  <a:lnTo>
                    <a:pt x="2019299" y="785785"/>
                  </a:lnTo>
                  <a:lnTo>
                    <a:pt x="2057399" y="815868"/>
                  </a:lnTo>
                  <a:lnTo>
                    <a:pt x="2095499" y="844495"/>
                  </a:lnTo>
                  <a:lnTo>
                    <a:pt x="2120899" y="871619"/>
                  </a:lnTo>
                  <a:lnTo>
                    <a:pt x="2158999" y="897193"/>
                  </a:lnTo>
                  <a:lnTo>
                    <a:pt x="2197099" y="921169"/>
                  </a:lnTo>
                  <a:lnTo>
                    <a:pt x="2247899" y="943500"/>
                  </a:lnTo>
                  <a:lnTo>
                    <a:pt x="2285999" y="964140"/>
                  </a:lnTo>
                  <a:lnTo>
                    <a:pt x="2324099" y="983042"/>
                  </a:lnTo>
                  <a:lnTo>
                    <a:pt x="2374899" y="1000158"/>
                  </a:lnTo>
                  <a:lnTo>
                    <a:pt x="2412999" y="1015442"/>
                  </a:lnTo>
                  <a:lnTo>
                    <a:pt x="2463799" y="1028846"/>
                  </a:lnTo>
                  <a:lnTo>
                    <a:pt x="2501899" y="1040324"/>
                  </a:lnTo>
                  <a:lnTo>
                    <a:pt x="2552699" y="1049828"/>
                  </a:lnTo>
                  <a:lnTo>
                    <a:pt x="2590799" y="1057312"/>
                  </a:lnTo>
                  <a:lnTo>
                    <a:pt x="2641599" y="1062729"/>
                  </a:lnTo>
                  <a:lnTo>
                    <a:pt x="2692399" y="1066031"/>
                  </a:lnTo>
                  <a:lnTo>
                    <a:pt x="2743199" y="1067172"/>
                  </a:lnTo>
                  <a:lnTo>
                    <a:pt x="4114799" y="1067172"/>
                  </a:lnTo>
                  <a:close/>
                </a:path>
                <a:path w="4140200" h="2717800">
                  <a:moveTo>
                    <a:pt x="4114799" y="654829"/>
                  </a:moveTo>
                  <a:lnTo>
                    <a:pt x="4114799" y="601806"/>
                  </a:lnTo>
                  <a:lnTo>
                    <a:pt x="2743199" y="601806"/>
                  </a:lnTo>
                  <a:lnTo>
                    <a:pt x="2705099" y="599296"/>
                  </a:lnTo>
                  <a:lnTo>
                    <a:pt x="2654299" y="593268"/>
                  </a:lnTo>
                  <a:lnTo>
                    <a:pt x="2616199" y="583859"/>
                  </a:lnTo>
                  <a:lnTo>
                    <a:pt x="2565399" y="571205"/>
                  </a:lnTo>
                  <a:lnTo>
                    <a:pt x="2527299" y="555442"/>
                  </a:lnTo>
                  <a:lnTo>
                    <a:pt x="2489199" y="536705"/>
                  </a:lnTo>
                  <a:lnTo>
                    <a:pt x="2451099" y="515130"/>
                  </a:lnTo>
                  <a:lnTo>
                    <a:pt x="2412999" y="490853"/>
                  </a:lnTo>
                  <a:lnTo>
                    <a:pt x="2374899" y="464010"/>
                  </a:lnTo>
                  <a:lnTo>
                    <a:pt x="2336799" y="434736"/>
                  </a:lnTo>
                  <a:lnTo>
                    <a:pt x="2311399" y="403168"/>
                  </a:lnTo>
                  <a:lnTo>
                    <a:pt x="2286000" y="369441"/>
                  </a:lnTo>
                  <a:lnTo>
                    <a:pt x="2260600" y="333691"/>
                  </a:lnTo>
                  <a:lnTo>
                    <a:pt x="2235200" y="296053"/>
                  </a:lnTo>
                  <a:lnTo>
                    <a:pt x="2209800" y="256665"/>
                  </a:lnTo>
                  <a:lnTo>
                    <a:pt x="2197100" y="215660"/>
                  </a:lnTo>
                  <a:lnTo>
                    <a:pt x="2184400" y="173176"/>
                  </a:lnTo>
                  <a:lnTo>
                    <a:pt x="2159000" y="84312"/>
                  </a:lnTo>
                  <a:lnTo>
                    <a:pt x="2159000" y="0"/>
                  </a:lnTo>
                  <a:lnTo>
                    <a:pt x="2095500" y="0"/>
                  </a:lnTo>
                  <a:lnTo>
                    <a:pt x="2095500" y="96701"/>
                  </a:lnTo>
                  <a:lnTo>
                    <a:pt x="2120900" y="188998"/>
                  </a:lnTo>
                  <a:lnTo>
                    <a:pt x="2133600" y="233178"/>
                  </a:lnTo>
                  <a:lnTo>
                    <a:pt x="2159000" y="275878"/>
                  </a:lnTo>
                  <a:lnTo>
                    <a:pt x="2171700" y="316970"/>
                  </a:lnTo>
                  <a:lnTo>
                    <a:pt x="2197100" y="356331"/>
                  </a:lnTo>
                  <a:lnTo>
                    <a:pt x="2222499" y="393832"/>
                  </a:lnTo>
                  <a:lnTo>
                    <a:pt x="2260599" y="429348"/>
                  </a:lnTo>
                  <a:lnTo>
                    <a:pt x="2285999" y="462753"/>
                  </a:lnTo>
                  <a:lnTo>
                    <a:pt x="2324099" y="493922"/>
                  </a:lnTo>
                  <a:lnTo>
                    <a:pt x="2349499" y="522727"/>
                  </a:lnTo>
                  <a:lnTo>
                    <a:pt x="2387599" y="549043"/>
                  </a:lnTo>
                  <a:lnTo>
                    <a:pt x="2425699" y="572744"/>
                  </a:lnTo>
                  <a:lnTo>
                    <a:pt x="2476499" y="593703"/>
                  </a:lnTo>
                  <a:lnTo>
                    <a:pt x="2514599" y="611795"/>
                  </a:lnTo>
                  <a:lnTo>
                    <a:pt x="2565399" y="626893"/>
                  </a:lnTo>
                  <a:lnTo>
                    <a:pt x="2603499" y="638872"/>
                  </a:lnTo>
                  <a:lnTo>
                    <a:pt x="2654299" y="647605"/>
                  </a:lnTo>
                  <a:lnTo>
                    <a:pt x="2705099" y="652966"/>
                  </a:lnTo>
                  <a:lnTo>
                    <a:pt x="2743199" y="654829"/>
                  </a:lnTo>
                  <a:lnTo>
                    <a:pt x="4114799" y="654829"/>
                  </a:lnTo>
                  <a:close/>
                </a:path>
                <a:path w="4140200" h="2717800">
                  <a:moveTo>
                    <a:pt x="4127499" y="647075"/>
                  </a:moveTo>
                  <a:lnTo>
                    <a:pt x="4127499" y="609561"/>
                  </a:lnTo>
                  <a:lnTo>
                    <a:pt x="4114799" y="603886"/>
                  </a:lnTo>
                  <a:lnTo>
                    <a:pt x="4114799" y="652750"/>
                  </a:lnTo>
                  <a:lnTo>
                    <a:pt x="4127499" y="647075"/>
                  </a:lnTo>
                  <a:close/>
                </a:path>
                <a:path w="4140200" h="2717800">
                  <a:moveTo>
                    <a:pt x="4140199" y="1050991"/>
                  </a:moveTo>
                  <a:lnTo>
                    <a:pt x="4140199" y="1030329"/>
                  </a:lnTo>
                  <a:lnTo>
                    <a:pt x="4127499" y="1021903"/>
                  </a:lnTo>
                  <a:lnTo>
                    <a:pt x="4114799" y="1016228"/>
                  </a:lnTo>
                  <a:lnTo>
                    <a:pt x="4114799" y="1065092"/>
                  </a:lnTo>
                  <a:lnTo>
                    <a:pt x="4127499" y="1059417"/>
                  </a:lnTo>
                  <a:lnTo>
                    <a:pt x="4140199" y="1050991"/>
                  </a:lnTo>
                  <a:close/>
                </a:path>
                <a:path w="4140200" h="2717800">
                  <a:moveTo>
                    <a:pt x="4140199" y="628318"/>
                  </a:moveTo>
                  <a:lnTo>
                    <a:pt x="4127499" y="617987"/>
                  </a:lnTo>
                  <a:lnTo>
                    <a:pt x="4127499" y="638649"/>
                  </a:lnTo>
                  <a:lnTo>
                    <a:pt x="4140199" y="628318"/>
                  </a:lnTo>
                  <a:close/>
                </a:path>
                <a:path w="4140200" h="2717800">
                  <a:moveTo>
                    <a:pt x="4140199" y="1463538"/>
                  </a:moveTo>
                  <a:lnTo>
                    <a:pt x="4140199" y="1442923"/>
                  </a:lnTo>
                  <a:lnTo>
                    <a:pt x="4127499" y="1434489"/>
                  </a:lnTo>
                  <a:lnTo>
                    <a:pt x="4127499" y="1472024"/>
                  </a:lnTo>
                  <a:lnTo>
                    <a:pt x="4140199" y="1463538"/>
                  </a:lnTo>
                  <a:close/>
                </a:path>
                <a:path w="4140200" h="2717800">
                  <a:moveTo>
                    <a:pt x="4140199" y="1876206"/>
                  </a:moveTo>
                  <a:lnTo>
                    <a:pt x="4140199" y="1855544"/>
                  </a:lnTo>
                  <a:lnTo>
                    <a:pt x="4127499" y="1847118"/>
                  </a:lnTo>
                  <a:lnTo>
                    <a:pt x="4127499" y="1884632"/>
                  </a:lnTo>
                  <a:lnTo>
                    <a:pt x="4140199" y="1876206"/>
                  </a:lnTo>
                  <a:close/>
                </a:path>
                <a:path w="4140200" h="2717800">
                  <a:moveTo>
                    <a:pt x="4140199" y="2288548"/>
                  </a:moveTo>
                  <a:lnTo>
                    <a:pt x="4140199" y="2267886"/>
                  </a:lnTo>
                  <a:lnTo>
                    <a:pt x="4127499" y="2259460"/>
                  </a:lnTo>
                  <a:lnTo>
                    <a:pt x="4127499" y="2296974"/>
                  </a:lnTo>
                  <a:lnTo>
                    <a:pt x="4140199" y="2288548"/>
                  </a:lnTo>
                  <a:close/>
                </a:path>
                <a:path w="4140200" h="2717800">
                  <a:moveTo>
                    <a:pt x="4140199" y="2701067"/>
                  </a:moveTo>
                  <a:lnTo>
                    <a:pt x="4140199" y="2680405"/>
                  </a:lnTo>
                  <a:lnTo>
                    <a:pt x="4127499" y="2671979"/>
                  </a:lnTo>
                  <a:lnTo>
                    <a:pt x="4127499" y="2709493"/>
                  </a:lnTo>
                  <a:lnTo>
                    <a:pt x="4140199" y="2701067"/>
                  </a:lnTo>
                  <a:close/>
                </a:path>
              </a:pathLst>
            </a:custGeom>
            <a:solidFill>
              <a:srgbClr val="8B0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175" y="581024"/>
              <a:ext cx="17564100" cy="9124950"/>
            </a:xfrm>
            <a:custGeom>
              <a:avLst/>
              <a:gdLst/>
              <a:ahLst/>
              <a:cxnLst/>
              <a:rect l="l" t="t" r="r" b="b"/>
              <a:pathLst>
                <a:path w="17564100" h="9124950">
                  <a:moveTo>
                    <a:pt x="17483836" y="0"/>
                  </a:moveTo>
                  <a:lnTo>
                    <a:pt x="80302" y="0"/>
                  </a:lnTo>
                  <a:lnTo>
                    <a:pt x="64563" y="1563"/>
                  </a:lnTo>
                  <a:lnTo>
                    <a:pt x="23520" y="23495"/>
                  </a:lnTo>
                  <a:lnTo>
                    <a:pt x="1556" y="64625"/>
                  </a:lnTo>
                  <a:lnTo>
                    <a:pt x="0" y="80391"/>
                  </a:lnTo>
                  <a:lnTo>
                    <a:pt x="0" y="9044597"/>
                  </a:lnTo>
                  <a:lnTo>
                    <a:pt x="13490" y="9089175"/>
                  </a:lnTo>
                  <a:lnTo>
                    <a:pt x="49572" y="9118831"/>
                  </a:lnTo>
                  <a:lnTo>
                    <a:pt x="80302" y="9124950"/>
                  </a:lnTo>
                  <a:lnTo>
                    <a:pt x="17483836" y="9124950"/>
                  </a:lnTo>
                  <a:lnTo>
                    <a:pt x="17528341" y="9111448"/>
                  </a:lnTo>
                  <a:lnTo>
                    <a:pt x="17557972" y="9075345"/>
                  </a:lnTo>
                  <a:lnTo>
                    <a:pt x="17564100" y="9044597"/>
                  </a:lnTo>
                  <a:lnTo>
                    <a:pt x="17564100" y="80391"/>
                  </a:lnTo>
                  <a:lnTo>
                    <a:pt x="17550598" y="35760"/>
                  </a:lnTo>
                  <a:lnTo>
                    <a:pt x="17514506" y="6127"/>
                  </a:lnTo>
                  <a:lnTo>
                    <a:pt x="17483836" y="0"/>
                  </a:lnTo>
                  <a:close/>
                </a:path>
              </a:pathLst>
            </a:custGeom>
            <a:solidFill>
              <a:srgbClr val="002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3525" y="1904999"/>
              <a:ext cx="3733800" cy="876300"/>
            </a:xfrm>
            <a:custGeom>
              <a:avLst/>
              <a:gdLst/>
              <a:ahLst/>
              <a:cxnLst/>
              <a:rect l="l" t="t" r="r" b="b"/>
              <a:pathLst>
                <a:path w="3733800" h="876300">
                  <a:moveTo>
                    <a:pt x="3334004" y="0"/>
                  </a:moveTo>
                  <a:lnTo>
                    <a:pt x="399795" y="0"/>
                  </a:lnTo>
                  <a:lnTo>
                    <a:pt x="347237" y="3450"/>
                  </a:lnTo>
                  <a:lnTo>
                    <a:pt x="296022" y="13636"/>
                  </a:lnTo>
                  <a:lnTo>
                    <a:pt x="246776" y="30305"/>
                  </a:lnTo>
                  <a:lnTo>
                    <a:pt x="200123" y="53208"/>
                  </a:lnTo>
                  <a:lnTo>
                    <a:pt x="156688" y="82094"/>
                  </a:lnTo>
                  <a:lnTo>
                    <a:pt x="117093" y="116713"/>
                  </a:lnTo>
                  <a:lnTo>
                    <a:pt x="82403" y="156170"/>
                  </a:lnTo>
                  <a:lnTo>
                    <a:pt x="53434" y="199451"/>
                  </a:lnTo>
                  <a:lnTo>
                    <a:pt x="30448" y="245935"/>
                  </a:lnTo>
                  <a:lnTo>
                    <a:pt x="13706" y="295002"/>
                  </a:lnTo>
                  <a:lnTo>
                    <a:pt x="3470" y="346030"/>
                  </a:lnTo>
                  <a:lnTo>
                    <a:pt x="0" y="398399"/>
                  </a:lnTo>
                  <a:lnTo>
                    <a:pt x="0" y="477900"/>
                  </a:lnTo>
                  <a:lnTo>
                    <a:pt x="3470" y="530269"/>
                  </a:lnTo>
                  <a:lnTo>
                    <a:pt x="13706" y="581297"/>
                  </a:lnTo>
                  <a:lnTo>
                    <a:pt x="30448" y="630364"/>
                  </a:lnTo>
                  <a:lnTo>
                    <a:pt x="53434" y="676848"/>
                  </a:lnTo>
                  <a:lnTo>
                    <a:pt x="82403" y="720129"/>
                  </a:lnTo>
                  <a:lnTo>
                    <a:pt x="117093" y="759586"/>
                  </a:lnTo>
                  <a:lnTo>
                    <a:pt x="156688" y="794205"/>
                  </a:lnTo>
                  <a:lnTo>
                    <a:pt x="200123" y="823091"/>
                  </a:lnTo>
                  <a:lnTo>
                    <a:pt x="246776" y="845994"/>
                  </a:lnTo>
                  <a:lnTo>
                    <a:pt x="296022" y="862663"/>
                  </a:lnTo>
                  <a:lnTo>
                    <a:pt x="347237" y="872849"/>
                  </a:lnTo>
                  <a:lnTo>
                    <a:pt x="399795" y="876300"/>
                  </a:lnTo>
                  <a:lnTo>
                    <a:pt x="3334004" y="876300"/>
                  </a:lnTo>
                  <a:lnTo>
                    <a:pt x="3386562" y="872849"/>
                  </a:lnTo>
                  <a:lnTo>
                    <a:pt x="3437777" y="862663"/>
                  </a:lnTo>
                  <a:lnTo>
                    <a:pt x="3487023" y="845994"/>
                  </a:lnTo>
                  <a:lnTo>
                    <a:pt x="3533676" y="823091"/>
                  </a:lnTo>
                  <a:lnTo>
                    <a:pt x="3577111" y="794205"/>
                  </a:lnTo>
                  <a:lnTo>
                    <a:pt x="3616705" y="759586"/>
                  </a:lnTo>
                  <a:lnTo>
                    <a:pt x="3651396" y="720129"/>
                  </a:lnTo>
                  <a:lnTo>
                    <a:pt x="3680365" y="676848"/>
                  </a:lnTo>
                  <a:lnTo>
                    <a:pt x="3703351" y="630364"/>
                  </a:lnTo>
                  <a:lnTo>
                    <a:pt x="3720093" y="581297"/>
                  </a:lnTo>
                  <a:lnTo>
                    <a:pt x="3730329" y="530269"/>
                  </a:lnTo>
                  <a:lnTo>
                    <a:pt x="3733800" y="477900"/>
                  </a:lnTo>
                  <a:lnTo>
                    <a:pt x="3733800" y="398399"/>
                  </a:lnTo>
                  <a:lnTo>
                    <a:pt x="3730329" y="346030"/>
                  </a:lnTo>
                  <a:lnTo>
                    <a:pt x="3720093" y="295002"/>
                  </a:lnTo>
                  <a:lnTo>
                    <a:pt x="3703351" y="245935"/>
                  </a:lnTo>
                  <a:lnTo>
                    <a:pt x="3680365" y="199451"/>
                  </a:lnTo>
                  <a:lnTo>
                    <a:pt x="3651396" y="156170"/>
                  </a:lnTo>
                  <a:lnTo>
                    <a:pt x="3616705" y="116713"/>
                  </a:lnTo>
                  <a:lnTo>
                    <a:pt x="3577111" y="82094"/>
                  </a:lnTo>
                  <a:lnTo>
                    <a:pt x="3533676" y="53208"/>
                  </a:lnTo>
                  <a:lnTo>
                    <a:pt x="3487023" y="30305"/>
                  </a:lnTo>
                  <a:lnTo>
                    <a:pt x="3437777" y="13636"/>
                  </a:lnTo>
                  <a:lnTo>
                    <a:pt x="3386562" y="3450"/>
                  </a:lnTo>
                  <a:lnTo>
                    <a:pt x="3334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94050" y="2013648"/>
            <a:ext cx="41846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35" dirty="0">
                <a:solidFill>
                  <a:srgbClr val="737373"/>
                </a:solidFill>
                <a:latin typeface="Century Gothic"/>
                <a:cs typeface="Century Gothic"/>
              </a:rPr>
              <a:t>4.</a:t>
            </a:r>
            <a:endParaRPr sz="35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6850" y="4143375"/>
            <a:ext cx="15316200" cy="4662805"/>
            <a:chOff x="1466850" y="4143375"/>
            <a:chExt cx="15316200" cy="466280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850" y="4162425"/>
              <a:ext cx="3276600" cy="29432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8475" y="4143375"/>
              <a:ext cx="2409825" cy="3238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10975" y="4143375"/>
              <a:ext cx="5172075" cy="3352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650117" y="6184328"/>
              <a:ext cx="1283335" cy="319405"/>
            </a:xfrm>
            <a:custGeom>
              <a:avLst/>
              <a:gdLst/>
              <a:ahLst/>
              <a:cxnLst/>
              <a:rect l="l" t="t" r="r" b="b"/>
              <a:pathLst>
                <a:path w="1283334" h="319404">
                  <a:moveTo>
                    <a:pt x="154180" y="5965"/>
                  </a:moveTo>
                  <a:lnTo>
                    <a:pt x="146378" y="5965"/>
                  </a:lnTo>
                  <a:lnTo>
                    <a:pt x="128831" y="6381"/>
                  </a:lnTo>
                  <a:lnTo>
                    <a:pt x="107267" y="7556"/>
                  </a:lnTo>
                  <a:lnTo>
                    <a:pt x="107730" y="7556"/>
                  </a:lnTo>
                  <a:lnTo>
                    <a:pt x="91032" y="9715"/>
                  </a:lnTo>
                  <a:lnTo>
                    <a:pt x="51222" y="31849"/>
                  </a:lnTo>
                  <a:lnTo>
                    <a:pt x="18896" y="67246"/>
                  </a:lnTo>
                  <a:lnTo>
                    <a:pt x="3019" y="113591"/>
                  </a:lnTo>
                  <a:lnTo>
                    <a:pt x="0" y="135147"/>
                  </a:lnTo>
                  <a:lnTo>
                    <a:pt x="5" y="142922"/>
                  </a:lnTo>
                  <a:lnTo>
                    <a:pt x="945" y="150209"/>
                  </a:lnTo>
                  <a:lnTo>
                    <a:pt x="969" y="150397"/>
                  </a:lnTo>
                  <a:lnTo>
                    <a:pt x="13896" y="187896"/>
                  </a:lnTo>
                  <a:lnTo>
                    <a:pt x="34241" y="221938"/>
                  </a:lnTo>
                  <a:lnTo>
                    <a:pt x="73442" y="249644"/>
                  </a:lnTo>
                  <a:lnTo>
                    <a:pt x="141765" y="270150"/>
                  </a:lnTo>
                  <a:lnTo>
                    <a:pt x="183633" y="277540"/>
                  </a:lnTo>
                  <a:lnTo>
                    <a:pt x="232624" y="284713"/>
                  </a:lnTo>
                  <a:lnTo>
                    <a:pt x="286692" y="291512"/>
                  </a:lnTo>
                  <a:lnTo>
                    <a:pt x="343789" y="297782"/>
                  </a:lnTo>
                  <a:lnTo>
                    <a:pt x="401871" y="303365"/>
                  </a:lnTo>
                  <a:lnTo>
                    <a:pt x="458889" y="308106"/>
                  </a:lnTo>
                  <a:lnTo>
                    <a:pt x="512799" y="311848"/>
                  </a:lnTo>
                  <a:lnTo>
                    <a:pt x="561210" y="314633"/>
                  </a:lnTo>
                  <a:lnTo>
                    <a:pt x="611120" y="316721"/>
                  </a:lnTo>
                  <a:lnTo>
                    <a:pt x="661911" y="318113"/>
                  </a:lnTo>
                  <a:lnTo>
                    <a:pt x="712966" y="318809"/>
                  </a:lnTo>
                  <a:lnTo>
                    <a:pt x="763666" y="318809"/>
                  </a:lnTo>
                  <a:lnTo>
                    <a:pt x="813394" y="318113"/>
                  </a:lnTo>
                  <a:lnTo>
                    <a:pt x="861532" y="316721"/>
                  </a:lnTo>
                  <a:lnTo>
                    <a:pt x="907463" y="314633"/>
                  </a:lnTo>
                  <a:lnTo>
                    <a:pt x="950568" y="311848"/>
                  </a:lnTo>
                  <a:lnTo>
                    <a:pt x="1007218" y="307208"/>
                  </a:lnTo>
                  <a:lnTo>
                    <a:pt x="1063216" y="301245"/>
                  </a:lnTo>
                  <a:lnTo>
                    <a:pt x="1115197" y="294008"/>
                  </a:lnTo>
                  <a:lnTo>
                    <a:pt x="1154957" y="286464"/>
                  </a:lnTo>
                  <a:lnTo>
                    <a:pt x="1144436" y="286464"/>
                  </a:lnTo>
                  <a:lnTo>
                    <a:pt x="1132940" y="286321"/>
                  </a:lnTo>
                  <a:lnTo>
                    <a:pt x="1087347" y="276923"/>
                  </a:lnTo>
                  <a:lnTo>
                    <a:pt x="1047469" y="253301"/>
                  </a:lnTo>
                  <a:lnTo>
                    <a:pt x="1016989" y="217360"/>
                  </a:lnTo>
                  <a:lnTo>
                    <a:pt x="999971" y="174942"/>
                  </a:lnTo>
                  <a:lnTo>
                    <a:pt x="996167" y="140080"/>
                  </a:lnTo>
                  <a:lnTo>
                    <a:pt x="997030" y="128856"/>
                  </a:lnTo>
                  <a:lnTo>
                    <a:pt x="1009369" y="83375"/>
                  </a:lnTo>
                  <a:lnTo>
                    <a:pt x="1034880" y="45688"/>
                  </a:lnTo>
                  <a:lnTo>
                    <a:pt x="670099" y="45688"/>
                  </a:lnTo>
                  <a:lnTo>
                    <a:pt x="615451" y="44886"/>
                  </a:lnTo>
                  <a:lnTo>
                    <a:pt x="528492" y="42696"/>
                  </a:lnTo>
                  <a:lnTo>
                    <a:pt x="488437" y="41177"/>
                  </a:lnTo>
                  <a:lnTo>
                    <a:pt x="445033" y="38822"/>
                  </a:lnTo>
                  <a:lnTo>
                    <a:pt x="397594" y="35385"/>
                  </a:lnTo>
                  <a:lnTo>
                    <a:pt x="346198" y="30690"/>
                  </a:lnTo>
                  <a:lnTo>
                    <a:pt x="346068" y="30690"/>
                  </a:lnTo>
                  <a:lnTo>
                    <a:pt x="287868" y="24282"/>
                  </a:lnTo>
                  <a:lnTo>
                    <a:pt x="224209" y="16126"/>
                  </a:lnTo>
                  <a:lnTo>
                    <a:pt x="154180" y="5965"/>
                  </a:lnTo>
                  <a:close/>
                </a:path>
                <a:path w="1283334" h="319404">
                  <a:moveTo>
                    <a:pt x="1164845" y="284108"/>
                  </a:moveTo>
                  <a:lnTo>
                    <a:pt x="1156134" y="285559"/>
                  </a:lnTo>
                  <a:lnTo>
                    <a:pt x="1144436" y="286464"/>
                  </a:lnTo>
                  <a:lnTo>
                    <a:pt x="1154957" y="286464"/>
                  </a:lnTo>
                  <a:lnTo>
                    <a:pt x="1159725" y="285559"/>
                  </a:lnTo>
                  <a:lnTo>
                    <a:pt x="1164845" y="284108"/>
                  </a:lnTo>
                  <a:close/>
                </a:path>
                <a:path w="1283334" h="319404">
                  <a:moveTo>
                    <a:pt x="1203602" y="272143"/>
                  </a:moveTo>
                  <a:lnTo>
                    <a:pt x="1201981" y="272727"/>
                  </a:lnTo>
                  <a:lnTo>
                    <a:pt x="1193646" y="275907"/>
                  </a:lnTo>
                  <a:lnTo>
                    <a:pt x="1164845" y="284108"/>
                  </a:lnTo>
                  <a:lnTo>
                    <a:pt x="1167855" y="283606"/>
                  </a:lnTo>
                  <a:lnTo>
                    <a:pt x="1179422" y="280606"/>
                  </a:lnTo>
                  <a:lnTo>
                    <a:pt x="1190648" y="277312"/>
                  </a:lnTo>
                  <a:lnTo>
                    <a:pt x="1203602" y="272143"/>
                  </a:lnTo>
                  <a:close/>
                </a:path>
                <a:path w="1283334" h="319404">
                  <a:moveTo>
                    <a:pt x="1229693" y="255489"/>
                  </a:moveTo>
                  <a:lnTo>
                    <a:pt x="1228285" y="256460"/>
                  </a:lnTo>
                  <a:lnTo>
                    <a:pt x="1221205" y="261810"/>
                  </a:lnTo>
                  <a:lnTo>
                    <a:pt x="1211623" y="267819"/>
                  </a:lnTo>
                  <a:lnTo>
                    <a:pt x="1201981" y="272727"/>
                  </a:lnTo>
                  <a:lnTo>
                    <a:pt x="1207110" y="270769"/>
                  </a:lnTo>
                  <a:lnTo>
                    <a:pt x="1217157" y="265191"/>
                  </a:lnTo>
                  <a:lnTo>
                    <a:pt x="1225418" y="259066"/>
                  </a:lnTo>
                  <a:lnTo>
                    <a:pt x="1229693" y="255489"/>
                  </a:lnTo>
                  <a:close/>
                </a:path>
                <a:path w="1283334" h="319404">
                  <a:moveTo>
                    <a:pt x="1241092" y="245405"/>
                  </a:moveTo>
                  <a:lnTo>
                    <a:pt x="1236429" y="249644"/>
                  </a:lnTo>
                  <a:lnTo>
                    <a:pt x="1239715" y="246792"/>
                  </a:lnTo>
                  <a:lnTo>
                    <a:pt x="1241092" y="245405"/>
                  </a:lnTo>
                  <a:close/>
                </a:path>
                <a:path w="1283334" h="319404">
                  <a:moveTo>
                    <a:pt x="1242618" y="243982"/>
                  </a:moveTo>
                  <a:lnTo>
                    <a:pt x="1242281" y="244207"/>
                  </a:lnTo>
                  <a:lnTo>
                    <a:pt x="1241346" y="245149"/>
                  </a:lnTo>
                  <a:lnTo>
                    <a:pt x="1242410" y="244207"/>
                  </a:lnTo>
                  <a:lnTo>
                    <a:pt x="1242618" y="243982"/>
                  </a:lnTo>
                  <a:close/>
                </a:path>
                <a:path w="1283334" h="319404">
                  <a:moveTo>
                    <a:pt x="1249054" y="237172"/>
                  </a:moveTo>
                  <a:lnTo>
                    <a:pt x="1247650" y="238557"/>
                  </a:lnTo>
                  <a:lnTo>
                    <a:pt x="1244259" y="242214"/>
                  </a:lnTo>
                  <a:lnTo>
                    <a:pt x="1247887" y="238557"/>
                  </a:lnTo>
                  <a:lnTo>
                    <a:pt x="1249054" y="237172"/>
                  </a:lnTo>
                  <a:close/>
                </a:path>
                <a:path w="1283334" h="319404">
                  <a:moveTo>
                    <a:pt x="1256952" y="227409"/>
                  </a:moveTo>
                  <a:lnTo>
                    <a:pt x="1256616" y="227704"/>
                  </a:lnTo>
                  <a:lnTo>
                    <a:pt x="1250855" y="235035"/>
                  </a:lnTo>
                  <a:lnTo>
                    <a:pt x="1255368" y="229679"/>
                  </a:lnTo>
                  <a:lnTo>
                    <a:pt x="1256952" y="227409"/>
                  </a:lnTo>
                  <a:close/>
                </a:path>
                <a:path w="1283334" h="319404">
                  <a:moveTo>
                    <a:pt x="1277851" y="185883"/>
                  </a:moveTo>
                  <a:lnTo>
                    <a:pt x="1277000" y="187896"/>
                  </a:lnTo>
                  <a:lnTo>
                    <a:pt x="1274259" y="195468"/>
                  </a:lnTo>
                  <a:lnTo>
                    <a:pt x="1269378" y="206238"/>
                  </a:lnTo>
                  <a:lnTo>
                    <a:pt x="1263877" y="216471"/>
                  </a:lnTo>
                  <a:lnTo>
                    <a:pt x="1257677" y="226237"/>
                  </a:lnTo>
                  <a:lnTo>
                    <a:pt x="1260769" y="221938"/>
                  </a:lnTo>
                  <a:lnTo>
                    <a:pt x="1262139" y="219975"/>
                  </a:lnTo>
                  <a:lnTo>
                    <a:pt x="1268100" y="209581"/>
                  </a:lnTo>
                  <a:lnTo>
                    <a:pt x="1273156" y="198854"/>
                  </a:lnTo>
                  <a:lnTo>
                    <a:pt x="1277212" y="188150"/>
                  </a:lnTo>
                  <a:lnTo>
                    <a:pt x="1277851" y="185883"/>
                  </a:lnTo>
                  <a:close/>
                </a:path>
                <a:path w="1283334" h="319404">
                  <a:moveTo>
                    <a:pt x="1280712" y="174942"/>
                  </a:moveTo>
                  <a:lnTo>
                    <a:pt x="1280024" y="177190"/>
                  </a:lnTo>
                  <a:lnTo>
                    <a:pt x="1278233" y="184355"/>
                  </a:lnTo>
                  <a:lnTo>
                    <a:pt x="1280300" y="177190"/>
                  </a:lnTo>
                  <a:lnTo>
                    <a:pt x="1280712" y="174942"/>
                  </a:lnTo>
                  <a:close/>
                </a:path>
                <a:path w="1283334" h="319404">
                  <a:moveTo>
                    <a:pt x="1282630" y="163449"/>
                  </a:moveTo>
                  <a:lnTo>
                    <a:pt x="1282190" y="165814"/>
                  </a:lnTo>
                  <a:lnTo>
                    <a:pt x="1281111" y="172485"/>
                  </a:lnTo>
                  <a:lnTo>
                    <a:pt x="1282387" y="165814"/>
                  </a:lnTo>
                  <a:lnTo>
                    <a:pt x="1282630" y="163449"/>
                  </a:lnTo>
                  <a:close/>
                </a:path>
                <a:path w="1283334" h="319404">
                  <a:moveTo>
                    <a:pt x="1276747" y="97805"/>
                  </a:moveTo>
                  <a:lnTo>
                    <a:pt x="1278448" y="104251"/>
                  </a:lnTo>
                  <a:lnTo>
                    <a:pt x="1279496" y="108057"/>
                  </a:lnTo>
                  <a:lnTo>
                    <a:pt x="1281895" y="119697"/>
                  </a:lnTo>
                  <a:lnTo>
                    <a:pt x="1282823" y="126809"/>
                  </a:lnTo>
                  <a:lnTo>
                    <a:pt x="1282066" y="119697"/>
                  </a:lnTo>
                  <a:lnTo>
                    <a:pt x="1281556" y="115488"/>
                  </a:lnTo>
                  <a:lnTo>
                    <a:pt x="1278911" y="104251"/>
                  </a:lnTo>
                  <a:lnTo>
                    <a:pt x="1276747" y="97805"/>
                  </a:lnTo>
                  <a:close/>
                </a:path>
                <a:path w="1283334" h="319404">
                  <a:moveTo>
                    <a:pt x="1272854" y="87658"/>
                  </a:moveTo>
                  <a:lnTo>
                    <a:pt x="1276322" y="96579"/>
                  </a:lnTo>
                  <a:lnTo>
                    <a:pt x="1275194" y="93180"/>
                  </a:lnTo>
                  <a:lnTo>
                    <a:pt x="1272854" y="87658"/>
                  </a:lnTo>
                  <a:close/>
                </a:path>
                <a:path w="1283334" h="319404">
                  <a:moveTo>
                    <a:pt x="1267811" y="76975"/>
                  </a:moveTo>
                  <a:lnTo>
                    <a:pt x="1270933" y="83375"/>
                  </a:lnTo>
                  <a:lnTo>
                    <a:pt x="1270608" y="82359"/>
                  </a:lnTo>
                  <a:lnTo>
                    <a:pt x="1267811" y="76975"/>
                  </a:lnTo>
                  <a:close/>
                </a:path>
                <a:path w="1283334" h="319404">
                  <a:moveTo>
                    <a:pt x="1262264" y="67246"/>
                  </a:moveTo>
                  <a:lnTo>
                    <a:pt x="1265789" y="73300"/>
                  </a:lnTo>
                  <a:lnTo>
                    <a:pt x="1265209" y="71965"/>
                  </a:lnTo>
                  <a:lnTo>
                    <a:pt x="1262264" y="67246"/>
                  </a:lnTo>
                  <a:close/>
                </a:path>
                <a:path w="1283334" h="319404">
                  <a:moveTo>
                    <a:pt x="1256087" y="58234"/>
                  </a:moveTo>
                  <a:lnTo>
                    <a:pt x="1261178" y="65490"/>
                  </a:lnTo>
                  <a:lnTo>
                    <a:pt x="1259035" y="62071"/>
                  </a:lnTo>
                  <a:lnTo>
                    <a:pt x="1256087" y="58234"/>
                  </a:lnTo>
                  <a:close/>
                </a:path>
                <a:path w="1283334" h="319404">
                  <a:moveTo>
                    <a:pt x="1253367" y="54606"/>
                  </a:moveTo>
                  <a:lnTo>
                    <a:pt x="1254326" y="55943"/>
                  </a:lnTo>
                  <a:lnTo>
                    <a:pt x="1256087" y="58234"/>
                  </a:lnTo>
                  <a:lnTo>
                    <a:pt x="1254479" y="55943"/>
                  </a:lnTo>
                  <a:lnTo>
                    <a:pt x="1253367" y="54606"/>
                  </a:lnTo>
                  <a:close/>
                </a:path>
                <a:path w="1283334" h="319404">
                  <a:moveTo>
                    <a:pt x="1176022" y="4707"/>
                  </a:moveTo>
                  <a:lnTo>
                    <a:pt x="1216917" y="22316"/>
                  </a:lnTo>
                  <a:lnTo>
                    <a:pt x="1251718" y="52621"/>
                  </a:lnTo>
                  <a:lnTo>
                    <a:pt x="1246980" y="46922"/>
                  </a:lnTo>
                  <a:lnTo>
                    <a:pt x="1211196" y="17801"/>
                  </a:lnTo>
                  <a:lnTo>
                    <a:pt x="1178406" y="4889"/>
                  </a:lnTo>
                  <a:lnTo>
                    <a:pt x="1176022" y="4707"/>
                  </a:lnTo>
                  <a:close/>
                </a:path>
                <a:path w="1283334" h="319404">
                  <a:moveTo>
                    <a:pt x="1108866" y="3381"/>
                  </a:moveTo>
                  <a:lnTo>
                    <a:pt x="1046950" y="8256"/>
                  </a:lnTo>
                  <a:lnTo>
                    <a:pt x="1001876" y="13398"/>
                  </a:lnTo>
                  <a:lnTo>
                    <a:pt x="895274" y="34186"/>
                  </a:lnTo>
                  <a:lnTo>
                    <a:pt x="855572" y="39941"/>
                  </a:lnTo>
                  <a:lnTo>
                    <a:pt x="813150" y="43018"/>
                  </a:lnTo>
                  <a:lnTo>
                    <a:pt x="766289" y="44886"/>
                  </a:lnTo>
                  <a:lnTo>
                    <a:pt x="717158" y="45688"/>
                  </a:lnTo>
                  <a:lnTo>
                    <a:pt x="1034862" y="45688"/>
                  </a:lnTo>
                  <a:lnTo>
                    <a:pt x="1072107" y="17208"/>
                  </a:lnTo>
                  <a:lnTo>
                    <a:pt x="1104415" y="4206"/>
                  </a:lnTo>
                  <a:lnTo>
                    <a:pt x="1108866" y="3381"/>
                  </a:lnTo>
                  <a:close/>
                </a:path>
                <a:path w="1283334" h="319404">
                  <a:moveTo>
                    <a:pt x="1163469" y="2129"/>
                  </a:moveTo>
                  <a:lnTo>
                    <a:pt x="1142162" y="2129"/>
                  </a:lnTo>
                  <a:lnTo>
                    <a:pt x="1176022" y="4707"/>
                  </a:lnTo>
                  <a:lnTo>
                    <a:pt x="1174293" y="4206"/>
                  </a:lnTo>
                  <a:lnTo>
                    <a:pt x="1163469" y="2129"/>
                  </a:lnTo>
                  <a:close/>
                </a:path>
                <a:path w="1283334" h="319404">
                  <a:moveTo>
                    <a:pt x="1139544" y="0"/>
                  </a:moveTo>
                  <a:lnTo>
                    <a:pt x="1127503" y="523"/>
                  </a:lnTo>
                  <a:lnTo>
                    <a:pt x="1115613" y="2129"/>
                  </a:lnTo>
                  <a:lnTo>
                    <a:pt x="1108866" y="3381"/>
                  </a:lnTo>
                  <a:lnTo>
                    <a:pt x="1142162" y="2129"/>
                  </a:lnTo>
                  <a:lnTo>
                    <a:pt x="1163544" y="2129"/>
                  </a:lnTo>
                  <a:lnTo>
                    <a:pt x="1151585" y="523"/>
                  </a:lnTo>
                  <a:lnTo>
                    <a:pt x="1139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9847" y="7865618"/>
              <a:ext cx="1386526" cy="94027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7123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FAQ’S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47029" y="2099373"/>
            <a:ext cx="774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15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3000" i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8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i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10" dirty="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sz="3000" i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i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90" dirty="0">
                <a:solidFill>
                  <a:srgbClr val="FFFFFF"/>
                </a:solidFill>
                <a:latin typeface="Calibri"/>
                <a:cs typeface="Calibri"/>
              </a:rPr>
              <a:t>took</a:t>
            </a:r>
            <a:r>
              <a:rPr sz="30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6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80" dirty="0">
                <a:solidFill>
                  <a:srgbClr val="FFFFFF"/>
                </a:solidFill>
                <a:latin typeface="Calibri"/>
                <a:cs typeface="Calibri"/>
              </a:rPr>
              <a:t>dyslexia</a:t>
            </a:r>
            <a:r>
              <a:rPr sz="3000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04" dirty="0">
                <a:solidFill>
                  <a:srgbClr val="FFFFFF"/>
                </a:solidFill>
                <a:latin typeface="Calibri"/>
                <a:cs typeface="Calibri"/>
              </a:rPr>
              <a:t>modules?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2750" y="2938081"/>
            <a:ext cx="14923769" cy="90296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581025">
              <a:lnSpc>
                <a:spcPts val="3310"/>
              </a:lnSpc>
              <a:spcBef>
                <a:spcPts val="455"/>
              </a:spcBef>
            </a:pPr>
            <a:r>
              <a:rPr sz="3000" spc="19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8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29" dirty="0">
                <a:solidFill>
                  <a:srgbClr val="FFFFFF"/>
                </a:solidFill>
                <a:latin typeface="Calibri"/>
                <a:cs typeface="Calibri"/>
              </a:rPr>
              <a:t>asked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upload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proof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5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60" dirty="0">
                <a:solidFill>
                  <a:srgbClr val="FFFFFF"/>
                </a:solidFill>
                <a:latin typeface="Calibri"/>
                <a:cs typeface="Calibri"/>
              </a:rPr>
              <a:t>TK20</a:t>
            </a:r>
            <a:r>
              <a:rPr sz="30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application.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9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30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need</a:t>
            </a:r>
            <a:r>
              <a:rPr sz="30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b="1" u="sng" spc="-3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12</a:t>
            </a:r>
            <a:r>
              <a:rPr sz="3000" b="1" u="none" spc="-3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b="1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hours</a:t>
            </a:r>
            <a:r>
              <a:rPr sz="3000" b="1" u="none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u="none" spc="9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000" u="none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60" dirty="0">
                <a:solidFill>
                  <a:srgbClr val="FFFFFF"/>
                </a:solidFill>
                <a:latin typeface="Calibri"/>
                <a:cs typeface="Calibri"/>
              </a:rPr>
              <a:t>total,</a:t>
            </a:r>
            <a:r>
              <a:rPr sz="3000" u="none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50" dirty="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3000" u="none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u="none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90" dirty="0">
                <a:solidFill>
                  <a:srgbClr val="FFFFFF"/>
                </a:solidFill>
                <a:latin typeface="Calibri"/>
                <a:cs typeface="Calibri"/>
              </a:rPr>
              <a:t>mandatory</a:t>
            </a:r>
            <a:r>
              <a:rPr sz="3000" u="none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20" dirty="0">
                <a:solidFill>
                  <a:srgbClr val="FFFFFF"/>
                </a:solidFill>
                <a:latin typeface="Calibri"/>
                <a:cs typeface="Calibri"/>
              </a:rPr>
              <a:t>module.</a:t>
            </a:r>
            <a:r>
              <a:rPr sz="3000" u="none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9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3000" u="none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254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000" u="none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85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3000" u="none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204" dirty="0">
                <a:solidFill>
                  <a:srgbClr val="FFFFFF"/>
                </a:solidFill>
                <a:latin typeface="Calibri"/>
                <a:cs typeface="Calibri"/>
              </a:rPr>
              <a:t>images</a:t>
            </a:r>
            <a:r>
              <a:rPr sz="3000" u="none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75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3000" u="none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2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3000" u="none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60" dirty="0">
                <a:solidFill>
                  <a:srgbClr val="FFFFFF"/>
                </a:solidFill>
                <a:latin typeface="Calibri"/>
                <a:cs typeface="Calibri"/>
              </a:rPr>
              <a:t>saved: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22069" y="7212012"/>
            <a:ext cx="33845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mandatory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 module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4634" y="7440993"/>
            <a:ext cx="2899410" cy="9023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9050">
              <a:lnSpc>
                <a:spcPts val="3300"/>
              </a:lnSpc>
              <a:spcBef>
                <a:spcPts val="459"/>
              </a:spcBef>
            </a:pP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hours (titles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29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vary)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82729" y="7531734"/>
            <a:ext cx="4046220" cy="95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820"/>
              </a:lnSpc>
              <a:spcBef>
                <a:spcPts val="105"/>
              </a:spcBef>
            </a:pPr>
            <a:r>
              <a:rPr sz="3300" spc="29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3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14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33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17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3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229" dirty="0">
                <a:solidFill>
                  <a:srgbClr val="FFFFFF"/>
                </a:solidFill>
                <a:latin typeface="Calibri"/>
                <a:cs typeface="Calibri"/>
              </a:rPr>
              <a:t>shows</a:t>
            </a:r>
            <a:r>
              <a:rPr sz="33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25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endParaRPr sz="3300">
              <a:latin typeface="Calibri"/>
              <a:cs typeface="Calibri"/>
            </a:endParaRPr>
          </a:p>
          <a:p>
            <a:pPr algn="ctr">
              <a:lnSpc>
                <a:spcPts val="3460"/>
              </a:lnSpc>
            </a:pPr>
            <a:r>
              <a:rPr sz="3000" spc="225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90" dirty="0">
                <a:solidFill>
                  <a:srgbClr val="FFFFFF"/>
                </a:solidFill>
                <a:latin typeface="Calibri"/>
                <a:cs typeface="Calibri"/>
              </a:rPr>
              <a:t>modules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6784" y="8726169"/>
            <a:ext cx="10636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2672" y="7716067"/>
            <a:ext cx="1046241" cy="12858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7123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FAQ’S</a:t>
            </a:r>
          </a:p>
        </p:txBody>
      </p:sp>
      <p:sp>
        <p:nvSpPr>
          <p:cNvPr id="3" name="object 3"/>
          <p:cNvSpPr/>
          <p:nvPr/>
        </p:nvSpPr>
        <p:spPr>
          <a:xfrm>
            <a:off x="2390775" y="2428874"/>
            <a:ext cx="12944475" cy="1000125"/>
          </a:xfrm>
          <a:custGeom>
            <a:avLst/>
            <a:gdLst/>
            <a:ahLst/>
            <a:cxnLst/>
            <a:rect l="l" t="t" r="r" b="b"/>
            <a:pathLst>
              <a:path w="12944475" h="1000125">
                <a:moveTo>
                  <a:pt x="3733800" y="398399"/>
                </a:moveTo>
                <a:lnTo>
                  <a:pt x="3730320" y="346036"/>
                </a:lnTo>
                <a:lnTo>
                  <a:pt x="3720084" y="295008"/>
                </a:lnTo>
                <a:lnTo>
                  <a:pt x="3703345" y="245935"/>
                </a:lnTo>
                <a:lnTo>
                  <a:pt x="3680358" y="199453"/>
                </a:lnTo>
                <a:lnTo>
                  <a:pt x="3651389" y="156171"/>
                </a:lnTo>
                <a:lnTo>
                  <a:pt x="3616706" y="116713"/>
                </a:lnTo>
                <a:lnTo>
                  <a:pt x="3577107" y="82105"/>
                </a:lnTo>
                <a:lnTo>
                  <a:pt x="3533673" y="53213"/>
                </a:lnTo>
                <a:lnTo>
                  <a:pt x="3487013" y="30314"/>
                </a:lnTo>
                <a:lnTo>
                  <a:pt x="3437775" y="13639"/>
                </a:lnTo>
                <a:lnTo>
                  <a:pt x="3386556" y="3454"/>
                </a:lnTo>
                <a:lnTo>
                  <a:pt x="3334004" y="0"/>
                </a:lnTo>
                <a:lnTo>
                  <a:pt x="399796" y="0"/>
                </a:lnTo>
                <a:lnTo>
                  <a:pt x="347230" y="3454"/>
                </a:lnTo>
                <a:lnTo>
                  <a:pt x="296011" y="13639"/>
                </a:lnTo>
                <a:lnTo>
                  <a:pt x="246773" y="30314"/>
                </a:lnTo>
                <a:lnTo>
                  <a:pt x="200113" y="53213"/>
                </a:lnTo>
                <a:lnTo>
                  <a:pt x="156679" y="82105"/>
                </a:lnTo>
                <a:lnTo>
                  <a:pt x="117094" y="116713"/>
                </a:lnTo>
                <a:lnTo>
                  <a:pt x="82397" y="156171"/>
                </a:lnTo>
                <a:lnTo>
                  <a:pt x="53428" y="199453"/>
                </a:lnTo>
                <a:lnTo>
                  <a:pt x="30441" y="245935"/>
                </a:lnTo>
                <a:lnTo>
                  <a:pt x="13703" y="295008"/>
                </a:lnTo>
                <a:lnTo>
                  <a:pt x="3467" y="346036"/>
                </a:lnTo>
                <a:lnTo>
                  <a:pt x="0" y="398399"/>
                </a:lnTo>
                <a:lnTo>
                  <a:pt x="0" y="477901"/>
                </a:lnTo>
                <a:lnTo>
                  <a:pt x="3467" y="530275"/>
                </a:lnTo>
                <a:lnTo>
                  <a:pt x="13703" y="581304"/>
                </a:lnTo>
                <a:lnTo>
                  <a:pt x="30441" y="630364"/>
                </a:lnTo>
                <a:lnTo>
                  <a:pt x="53428" y="676859"/>
                </a:lnTo>
                <a:lnTo>
                  <a:pt x="82397" y="720140"/>
                </a:lnTo>
                <a:lnTo>
                  <a:pt x="117094" y="759587"/>
                </a:lnTo>
                <a:lnTo>
                  <a:pt x="156679" y="794207"/>
                </a:lnTo>
                <a:lnTo>
                  <a:pt x="200113" y="823099"/>
                </a:lnTo>
                <a:lnTo>
                  <a:pt x="246773" y="845997"/>
                </a:lnTo>
                <a:lnTo>
                  <a:pt x="296011" y="862672"/>
                </a:lnTo>
                <a:lnTo>
                  <a:pt x="347230" y="872858"/>
                </a:lnTo>
                <a:lnTo>
                  <a:pt x="399796" y="876300"/>
                </a:lnTo>
                <a:lnTo>
                  <a:pt x="3334004" y="876300"/>
                </a:lnTo>
                <a:lnTo>
                  <a:pt x="3386556" y="872858"/>
                </a:lnTo>
                <a:lnTo>
                  <a:pt x="3437775" y="862672"/>
                </a:lnTo>
                <a:lnTo>
                  <a:pt x="3487013" y="845997"/>
                </a:lnTo>
                <a:lnTo>
                  <a:pt x="3533673" y="823099"/>
                </a:lnTo>
                <a:lnTo>
                  <a:pt x="3577107" y="794207"/>
                </a:lnTo>
                <a:lnTo>
                  <a:pt x="3616706" y="759587"/>
                </a:lnTo>
                <a:lnTo>
                  <a:pt x="3651389" y="720140"/>
                </a:lnTo>
                <a:lnTo>
                  <a:pt x="3680358" y="676859"/>
                </a:lnTo>
                <a:lnTo>
                  <a:pt x="3703345" y="630364"/>
                </a:lnTo>
                <a:lnTo>
                  <a:pt x="3720084" y="581304"/>
                </a:lnTo>
                <a:lnTo>
                  <a:pt x="3730320" y="530275"/>
                </a:lnTo>
                <a:lnTo>
                  <a:pt x="3733800" y="477901"/>
                </a:lnTo>
                <a:lnTo>
                  <a:pt x="3733800" y="398399"/>
                </a:lnTo>
                <a:close/>
              </a:path>
              <a:path w="12944475" h="1000125">
                <a:moveTo>
                  <a:pt x="12944475" y="522224"/>
                </a:moveTo>
                <a:lnTo>
                  <a:pt x="12940983" y="469861"/>
                </a:lnTo>
                <a:lnTo>
                  <a:pt x="12930721" y="418833"/>
                </a:lnTo>
                <a:lnTo>
                  <a:pt x="12913944" y="369760"/>
                </a:lnTo>
                <a:lnTo>
                  <a:pt x="12890907" y="323278"/>
                </a:lnTo>
                <a:lnTo>
                  <a:pt x="12861874" y="279996"/>
                </a:lnTo>
                <a:lnTo>
                  <a:pt x="12827127" y="240538"/>
                </a:lnTo>
                <a:lnTo>
                  <a:pt x="12787402" y="205930"/>
                </a:lnTo>
                <a:lnTo>
                  <a:pt x="12743841" y="177038"/>
                </a:lnTo>
                <a:lnTo>
                  <a:pt x="12697054" y="154139"/>
                </a:lnTo>
                <a:lnTo>
                  <a:pt x="12647689" y="137464"/>
                </a:lnTo>
                <a:lnTo>
                  <a:pt x="12596343" y="127279"/>
                </a:lnTo>
                <a:lnTo>
                  <a:pt x="12543663" y="123825"/>
                </a:lnTo>
                <a:lnTo>
                  <a:pt x="9601962" y="123825"/>
                </a:lnTo>
                <a:lnTo>
                  <a:pt x="9549270" y="127279"/>
                </a:lnTo>
                <a:lnTo>
                  <a:pt x="9497924" y="137464"/>
                </a:lnTo>
                <a:lnTo>
                  <a:pt x="9448559" y="154139"/>
                </a:lnTo>
                <a:lnTo>
                  <a:pt x="9401772" y="177038"/>
                </a:lnTo>
                <a:lnTo>
                  <a:pt x="9358211" y="205930"/>
                </a:lnTo>
                <a:lnTo>
                  <a:pt x="9318498" y="240538"/>
                </a:lnTo>
                <a:lnTo>
                  <a:pt x="9283738" y="279996"/>
                </a:lnTo>
                <a:lnTo>
                  <a:pt x="9254706" y="323278"/>
                </a:lnTo>
                <a:lnTo>
                  <a:pt x="9231668" y="369760"/>
                </a:lnTo>
                <a:lnTo>
                  <a:pt x="9214891" y="418833"/>
                </a:lnTo>
                <a:lnTo>
                  <a:pt x="9204630" y="469861"/>
                </a:lnTo>
                <a:lnTo>
                  <a:pt x="9201150" y="522224"/>
                </a:lnTo>
                <a:lnTo>
                  <a:pt x="9201150" y="601726"/>
                </a:lnTo>
                <a:lnTo>
                  <a:pt x="9204630" y="654100"/>
                </a:lnTo>
                <a:lnTo>
                  <a:pt x="9214891" y="705129"/>
                </a:lnTo>
                <a:lnTo>
                  <a:pt x="9231668" y="754189"/>
                </a:lnTo>
                <a:lnTo>
                  <a:pt x="9254706" y="800684"/>
                </a:lnTo>
                <a:lnTo>
                  <a:pt x="9283738" y="843965"/>
                </a:lnTo>
                <a:lnTo>
                  <a:pt x="9318498" y="883412"/>
                </a:lnTo>
                <a:lnTo>
                  <a:pt x="9358211" y="918032"/>
                </a:lnTo>
                <a:lnTo>
                  <a:pt x="9401772" y="946924"/>
                </a:lnTo>
                <a:lnTo>
                  <a:pt x="9448559" y="969822"/>
                </a:lnTo>
                <a:lnTo>
                  <a:pt x="9497924" y="986497"/>
                </a:lnTo>
                <a:lnTo>
                  <a:pt x="9549270" y="996683"/>
                </a:lnTo>
                <a:lnTo>
                  <a:pt x="9601962" y="1000125"/>
                </a:lnTo>
                <a:lnTo>
                  <a:pt x="12543663" y="1000125"/>
                </a:lnTo>
                <a:lnTo>
                  <a:pt x="12596343" y="996683"/>
                </a:lnTo>
                <a:lnTo>
                  <a:pt x="12647689" y="986497"/>
                </a:lnTo>
                <a:lnTo>
                  <a:pt x="12697054" y="969822"/>
                </a:lnTo>
                <a:lnTo>
                  <a:pt x="12743841" y="946924"/>
                </a:lnTo>
                <a:lnTo>
                  <a:pt x="12787402" y="918032"/>
                </a:lnTo>
                <a:lnTo>
                  <a:pt x="12827127" y="883412"/>
                </a:lnTo>
                <a:lnTo>
                  <a:pt x="12861874" y="843965"/>
                </a:lnTo>
                <a:lnTo>
                  <a:pt x="12890907" y="800684"/>
                </a:lnTo>
                <a:lnTo>
                  <a:pt x="12913944" y="754189"/>
                </a:lnTo>
                <a:lnTo>
                  <a:pt x="12930721" y="705129"/>
                </a:lnTo>
                <a:lnTo>
                  <a:pt x="12940983" y="654100"/>
                </a:lnTo>
                <a:lnTo>
                  <a:pt x="12944475" y="601726"/>
                </a:lnTo>
                <a:lnTo>
                  <a:pt x="12944475" y="52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2118741" y="2545397"/>
            <a:ext cx="5139690" cy="59997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848360" algn="ctr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5.</a:t>
            </a: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pc="-25" dirty="0"/>
          </a:p>
          <a:p>
            <a:pPr marL="1152525" marR="885825" indent="-901065">
              <a:lnSpc>
                <a:spcPts val="3300"/>
              </a:lnSpc>
            </a:pPr>
            <a:r>
              <a:rPr sz="3000" b="0" i="1" spc="265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3000" b="0" i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170" dirty="0">
                <a:solidFill>
                  <a:srgbClr val="FFFFFF"/>
                </a:solidFill>
                <a:latin typeface="Calibri"/>
                <a:cs typeface="Calibri"/>
              </a:rPr>
              <a:t>Eastern</a:t>
            </a:r>
            <a:r>
              <a:rPr sz="3000" b="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245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3000" b="0" i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25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3000" b="0" i="1" spc="204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3000" b="0" i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254" dirty="0">
                <a:solidFill>
                  <a:srgbClr val="FFFFFF"/>
                </a:solidFill>
                <a:latin typeface="Calibri"/>
                <a:cs typeface="Calibri"/>
              </a:rPr>
              <a:t>scores?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3000" dirty="0">
              <a:latin typeface="Calibri"/>
              <a:cs typeface="Calibri"/>
            </a:endParaRPr>
          </a:p>
          <a:p>
            <a:pPr marL="12700" marR="5080" algn="ctr">
              <a:lnSpc>
                <a:spcPct val="91800"/>
              </a:lnSpc>
              <a:spcBef>
                <a:spcPts val="5"/>
              </a:spcBef>
            </a:pPr>
            <a:r>
              <a:rPr sz="3000" b="0" spc="29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3000" b="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35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3000" b="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25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3000" b="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8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3000" b="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b="0" spc="165" dirty="0">
                <a:solidFill>
                  <a:srgbClr val="FFFFFF"/>
                </a:solidFill>
                <a:latin typeface="Calibri"/>
                <a:cs typeface="Calibri"/>
              </a:rPr>
              <a:t>gave </a:t>
            </a:r>
            <a:r>
              <a:rPr sz="3000" b="0" spc="175" dirty="0">
                <a:solidFill>
                  <a:srgbClr val="FFFFFF"/>
                </a:solidFill>
                <a:latin typeface="Calibri"/>
                <a:cs typeface="Calibri"/>
              </a:rPr>
              <a:t>permission</a:t>
            </a:r>
            <a:r>
              <a:rPr sz="3000" b="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9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000" b="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5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b="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60" dirty="0">
                <a:solidFill>
                  <a:srgbClr val="FFFFFF"/>
                </a:solidFill>
                <a:latin typeface="Calibri"/>
                <a:cs typeface="Calibri"/>
              </a:rPr>
              <a:t>testing </a:t>
            </a:r>
            <a:r>
              <a:rPr sz="3000" b="0" spc="25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sz="3000" b="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4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000" b="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7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3000" b="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4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3000" b="0" spc="180" dirty="0">
                <a:solidFill>
                  <a:srgbClr val="FFFFFF"/>
                </a:solidFill>
                <a:latin typeface="Calibri"/>
                <a:cs typeface="Calibri"/>
              </a:rPr>
              <a:t>scores,</a:t>
            </a:r>
            <a:r>
              <a:rPr sz="3000" b="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75" dirty="0">
                <a:solidFill>
                  <a:srgbClr val="FFFFFF"/>
                </a:solidFill>
                <a:latin typeface="Calibri"/>
                <a:cs typeface="Calibri"/>
              </a:rPr>
              <a:t>Eastern</a:t>
            </a:r>
            <a:r>
              <a:rPr lang="en-US" sz="3000" b="0" spc="175" dirty="0">
                <a:solidFill>
                  <a:srgbClr val="FFFFFF"/>
                </a:solidFill>
                <a:latin typeface="Calibri"/>
                <a:cs typeface="Calibri"/>
              </a:rPr>
              <a:t> has access to your scores</a:t>
            </a:r>
            <a:r>
              <a:rPr sz="3000" b="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101600" marR="90170" algn="ctr">
              <a:lnSpc>
                <a:spcPts val="3300"/>
              </a:lnSpc>
              <a:spcBef>
                <a:spcPts val="65"/>
              </a:spcBef>
            </a:pPr>
            <a:r>
              <a:rPr sz="3000" b="0" spc="29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3000" b="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9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b="0" spc="1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000" b="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40" dirty="0">
                <a:solidFill>
                  <a:srgbClr val="FFFFFF"/>
                </a:solidFill>
                <a:latin typeface="Calibri"/>
                <a:cs typeface="Calibri"/>
              </a:rPr>
              <a:t>Marissa</a:t>
            </a:r>
            <a:r>
              <a:rPr sz="3000" b="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95" dirty="0">
                <a:solidFill>
                  <a:srgbClr val="FFFFFF"/>
                </a:solidFill>
                <a:latin typeface="Calibri"/>
                <a:cs typeface="Calibri"/>
              </a:rPr>
              <a:t>Digby </a:t>
            </a:r>
            <a:r>
              <a:rPr sz="3000" b="0" spc="19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000" u="sng" spc="190" dirty="0">
                <a:solidFill>
                  <a:schemeClr val="bg1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digbyma</a:t>
            </a:r>
            <a:r>
              <a:rPr sz="3000" u="sng" spc="190" dirty="0">
                <a:solidFill>
                  <a:schemeClr val="bg1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@easternct.edu</a:t>
            </a:r>
            <a:r>
              <a:rPr sz="3000" b="0" u="none" spc="190" dirty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r>
              <a:rPr sz="3000" b="0" u="none" spc="1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000" b="0" u="none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u="none" spc="140" dirty="0">
                <a:solidFill>
                  <a:srgbClr val="FFFFFF"/>
                </a:solidFill>
                <a:latin typeface="Calibri"/>
                <a:cs typeface="Calibri"/>
              </a:rPr>
              <a:t>questions.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10883265" y="2667317"/>
            <a:ext cx="5173980" cy="6326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9565" algn="ctr">
              <a:lnSpc>
                <a:spcPct val="100000"/>
              </a:lnSpc>
              <a:spcBef>
                <a:spcPts val="125"/>
              </a:spcBef>
            </a:pPr>
            <a:r>
              <a:rPr spc="45" dirty="0"/>
              <a:t>6.</a:t>
            </a:r>
          </a:p>
          <a:p>
            <a:pPr algn="ctr">
              <a:lnSpc>
                <a:spcPts val="3450"/>
              </a:lnSpc>
              <a:spcBef>
                <a:spcPts val="2175"/>
              </a:spcBef>
            </a:pPr>
            <a:r>
              <a:rPr sz="3000" b="0" i="1" dirty="0">
                <a:solidFill>
                  <a:srgbClr val="FFFFFF"/>
                </a:solidFill>
                <a:latin typeface="Calibri"/>
                <a:cs typeface="Calibri"/>
              </a:rPr>
              <a:t>I’m</a:t>
            </a:r>
            <a:r>
              <a:rPr sz="3000" b="0" i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15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3000" b="0" i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210" dirty="0">
                <a:solidFill>
                  <a:srgbClr val="FFFFFF"/>
                </a:solidFill>
                <a:latin typeface="Calibri"/>
                <a:cs typeface="Calibri"/>
              </a:rPr>
              <a:t>sure</a:t>
            </a:r>
            <a:r>
              <a:rPr sz="3000" b="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114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3000" b="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0" i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225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endParaRPr sz="3000" dirty="0">
              <a:latin typeface="Calibri"/>
              <a:cs typeface="Calibri"/>
            </a:endParaRPr>
          </a:p>
          <a:p>
            <a:pPr algn="ctr">
              <a:lnSpc>
                <a:spcPts val="3450"/>
              </a:lnSpc>
            </a:pPr>
            <a:r>
              <a:rPr sz="3000" b="0" i="1" spc="17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000" b="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135" dirty="0">
                <a:solidFill>
                  <a:srgbClr val="FFFFFF"/>
                </a:solidFill>
                <a:latin typeface="Calibri"/>
                <a:cs typeface="Calibri"/>
              </a:rPr>
              <a:t>finish</a:t>
            </a:r>
            <a:r>
              <a:rPr sz="3000" b="0" i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i="1" spc="125" dirty="0">
                <a:solidFill>
                  <a:srgbClr val="FFFFFF"/>
                </a:solidFill>
                <a:latin typeface="Calibri"/>
                <a:cs typeface="Calibri"/>
              </a:rPr>
              <a:t>certification.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90"/>
              </a:spcBef>
            </a:pPr>
            <a:endParaRPr sz="3000" dirty="0">
              <a:latin typeface="Calibri"/>
              <a:cs typeface="Calibri"/>
            </a:endParaRPr>
          </a:p>
          <a:p>
            <a:pPr marL="12700" marR="5080" indent="-3810" algn="ctr">
              <a:lnSpc>
                <a:spcPct val="91800"/>
              </a:lnSpc>
            </a:pPr>
            <a:r>
              <a:rPr sz="3000" b="0" spc="85" dirty="0">
                <a:solidFill>
                  <a:srgbClr val="FFFFFF"/>
                </a:solidFill>
                <a:latin typeface="Calibri"/>
                <a:cs typeface="Calibri"/>
              </a:rPr>
              <a:t>First,</a:t>
            </a:r>
            <a:r>
              <a:rPr lang="en-US" sz="3000" b="0" spc="85" dirty="0">
                <a:solidFill>
                  <a:srgbClr val="FFFFFF"/>
                </a:solidFill>
                <a:latin typeface="Calibri"/>
                <a:cs typeface="Calibri"/>
              </a:rPr>
              <a:t> review this PowerPoint, then</a:t>
            </a:r>
            <a:r>
              <a:rPr sz="3000" b="0" spc="150" dirty="0">
                <a:solidFill>
                  <a:srgbClr val="FFFFFF"/>
                </a:solidFill>
                <a:latin typeface="Calibri"/>
                <a:cs typeface="Calibri"/>
              </a:rPr>
              <a:t> we</a:t>
            </a:r>
            <a:r>
              <a:rPr sz="3000" b="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225" dirty="0">
                <a:solidFill>
                  <a:srgbClr val="FFFFFF"/>
                </a:solidFill>
                <a:latin typeface="Calibri"/>
                <a:cs typeface="Calibri"/>
              </a:rPr>
              <a:t>recommend</a:t>
            </a:r>
            <a:r>
              <a:rPr sz="3000" b="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7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3000" b="0" spc="215" dirty="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sz="3000" b="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000" b="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5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000" b="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80" dirty="0">
                <a:solidFill>
                  <a:srgbClr val="FFFFFF"/>
                </a:solidFill>
                <a:latin typeface="Calibri"/>
                <a:cs typeface="Calibri"/>
              </a:rPr>
              <a:t>education </a:t>
            </a:r>
            <a:r>
              <a:rPr sz="3000" b="0" spc="120" dirty="0">
                <a:solidFill>
                  <a:srgbClr val="FFFFFF"/>
                </a:solidFill>
                <a:latin typeface="Calibri"/>
                <a:cs typeface="Calibri"/>
              </a:rPr>
              <a:t>advisor.</a:t>
            </a:r>
            <a:r>
              <a:rPr sz="3000" b="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9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3000" b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26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3000" b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65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3000" b="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14" dirty="0">
                <a:solidFill>
                  <a:srgbClr val="FFFFFF"/>
                </a:solidFill>
                <a:latin typeface="Calibri"/>
                <a:cs typeface="Calibri"/>
              </a:rPr>
              <a:t>email </a:t>
            </a:r>
            <a:r>
              <a:rPr sz="3000" b="0" spc="150" dirty="0">
                <a:solidFill>
                  <a:srgbClr val="FFFFFF"/>
                </a:solidFill>
                <a:latin typeface="Calibri"/>
                <a:cs typeface="Calibri"/>
              </a:rPr>
              <a:t>Marissa</a:t>
            </a:r>
            <a:r>
              <a:rPr sz="3000" b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spc="195" dirty="0">
                <a:solidFill>
                  <a:srgbClr val="FFFFFF"/>
                </a:solidFill>
                <a:latin typeface="Calibri"/>
                <a:cs typeface="Calibri"/>
              </a:rPr>
              <a:t>Digby </a:t>
            </a:r>
            <a:r>
              <a:rPr sz="3000" b="0" spc="2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000" u="sng" spc="200" dirty="0">
                <a:solidFill>
                  <a:schemeClr val="bg1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digbyma@easternct.edu</a:t>
            </a:r>
            <a:r>
              <a:rPr sz="3000" b="0" u="none" spc="2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3000" b="0" u="none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u="none" spc="1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b="0" u="none" spc="250" dirty="0">
                <a:solidFill>
                  <a:srgbClr val="FFFFFF"/>
                </a:solidFill>
                <a:latin typeface="Calibri"/>
                <a:cs typeface="Calibri"/>
              </a:rPr>
              <a:t>see</a:t>
            </a:r>
            <a:r>
              <a:rPr sz="3000" b="0" u="none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u="none" spc="14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3000" b="0" u="none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0" u="none" spc="12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3000" b="0" u="none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b="0" u="none" spc="165" dirty="0">
                <a:solidFill>
                  <a:srgbClr val="FFFFFF"/>
                </a:solidFill>
                <a:latin typeface="Calibri"/>
                <a:cs typeface="Calibri"/>
              </a:rPr>
              <a:t>is missing for your certification</a:t>
            </a:r>
            <a:r>
              <a:rPr sz="3000" b="0" u="none" spc="114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84D9-FD93-6044-824E-15157457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04" y="757237"/>
            <a:ext cx="14677390" cy="1061829"/>
          </a:xfrm>
        </p:spPr>
        <p:txBody>
          <a:bodyPr/>
          <a:lstStyle/>
          <a:p>
            <a:pPr algn="ctr"/>
            <a:r>
              <a:rPr lang="en-US" dirty="0"/>
              <a:t>FAQ’s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A912B-201C-6DCC-6263-2F3C9DEA8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4155" y="2476500"/>
            <a:ext cx="5139690" cy="5539978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should I contact if I am having problems with the TK20 website/platform?</a:t>
            </a:r>
          </a:p>
          <a:p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email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tk20@easternct.edu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any questions or problems you have regarding the TK20 website/platform.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FDD507-A208-C2B2-D1B9-FBA8A35C3035}"/>
              </a:ext>
            </a:extLst>
          </p:cNvPr>
          <p:cNvSpPr/>
          <p:nvPr/>
        </p:nvSpPr>
        <p:spPr>
          <a:xfrm>
            <a:off x="7162800" y="2476500"/>
            <a:ext cx="3733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46267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88C9-89C4-0D4B-DBE7-DC092971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04" y="757237"/>
            <a:ext cx="14677390" cy="1061829"/>
          </a:xfrm>
        </p:spPr>
        <p:txBody>
          <a:bodyPr/>
          <a:lstStyle/>
          <a:p>
            <a:r>
              <a:rPr lang="en-US" dirty="0"/>
              <a:t>Transition from TK20 to SL&amp;L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FAFE-CCF5-AEAE-AF4A-D3CC5DCA6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200" y="2705100"/>
            <a:ext cx="10972800" cy="5539978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Starting this upcoming Fall 2026 semester, we will be transitioning from using TK20 to a new platform called Student Learning and Licensure (SL&amp;L). 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Any documentation uploaded to your Student Teaching Portfolio over the Summer or not uploaded before the Fall semester, please also email to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digbyma@easternct.edu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and/or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collwellr@easternct.edu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as TK20 accounts will no longer be active by the start of the Fall semester. 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Please reach out to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digbyma@easternct.edu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or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collwellr@easternct.edu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with any questions you may have! </a:t>
            </a:r>
          </a:p>
        </p:txBody>
      </p:sp>
    </p:spTree>
    <p:extLst>
      <p:ext uri="{BB962C8B-B14F-4D97-AF65-F5344CB8AC3E}">
        <p14:creationId xmlns:p14="http://schemas.microsoft.com/office/powerpoint/2010/main" val="215315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8183" y="8417559"/>
            <a:ext cx="5901055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0" b="1" spc="280" dirty="0">
                <a:solidFill>
                  <a:srgbClr val="8B0A04"/>
                </a:solidFill>
                <a:latin typeface="Century Gothic"/>
                <a:cs typeface="Century Gothic"/>
              </a:rPr>
              <a:t>REFERENCES</a:t>
            </a:r>
            <a:endParaRPr sz="7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0859" y="2924746"/>
            <a:ext cx="704151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u="sng" spc="1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Eastern’</a:t>
            </a:r>
            <a:r>
              <a:rPr sz="3500" b="1" u="sng" spc="1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</a:rPr>
              <a:t>s</a:t>
            </a:r>
            <a:r>
              <a:rPr sz="3500" b="1" u="sng" spc="-114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500" b="1" u="sng" spc="6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</a:t>
            </a:r>
            <a:r>
              <a:rPr sz="3500" b="1" u="sng" spc="-17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-4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Webpage</a:t>
            </a:r>
            <a:endParaRPr sz="35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0859" y="6720205"/>
            <a:ext cx="835914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u="sng" spc="204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</a:t>
            </a:r>
            <a:r>
              <a:rPr sz="3500" b="1" u="sng" spc="-1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4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</a:t>
            </a:r>
            <a:r>
              <a:rPr sz="3500" b="1" u="sng" spc="-18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1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3500" b="1" u="sng" spc="-10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sz="3500" b="1" u="sng" spc="-9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-4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Webpage</a:t>
            </a:r>
            <a:endParaRPr sz="35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2827" y="277184"/>
            <a:ext cx="4087191" cy="17986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9306" y="2455116"/>
            <a:ext cx="4094829" cy="3111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5875" y="1743075"/>
            <a:ext cx="3067050" cy="30575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5875" y="5448300"/>
            <a:ext cx="3067050" cy="30575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07393" y="8417559"/>
            <a:ext cx="5873115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0" b="1" spc="175" dirty="0">
                <a:solidFill>
                  <a:srgbClr val="8B0A04"/>
                </a:solidFill>
                <a:latin typeface="Century Gothic"/>
                <a:cs typeface="Century Gothic"/>
              </a:rPr>
              <a:t>QUESTIONS?</a:t>
            </a:r>
            <a:endParaRPr sz="75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45965" y="2927349"/>
            <a:ext cx="7798435" cy="206466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00"/>
              </a:spcBef>
            </a:pPr>
            <a:r>
              <a:rPr sz="3500" u="sng" spc="175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Marissa</a:t>
            </a:r>
            <a:r>
              <a:rPr sz="3500" u="sng" spc="95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3500" u="sng" spc="340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Digby</a:t>
            </a:r>
            <a:r>
              <a:rPr sz="3500" u="none" spc="340" dirty="0">
                <a:solidFill>
                  <a:schemeClr val="tx2"/>
                </a:solidFill>
                <a:latin typeface="Calibri"/>
                <a:cs typeface="Calibri"/>
              </a:rPr>
              <a:t>-</a:t>
            </a:r>
            <a:r>
              <a:rPr sz="3500" u="none" spc="1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b="0" u="none" spc="19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Certification</a:t>
            </a:r>
            <a:r>
              <a:rPr sz="3500" b="0" u="none" spc="1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b="0" u="none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Auditor </a:t>
            </a:r>
            <a:r>
              <a:rPr sz="3500" u="none" spc="225" dirty="0">
                <a:solidFill>
                  <a:schemeClr val="tx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digbyma@easternct.edu</a:t>
            </a:r>
            <a:br>
              <a:rPr lang="en-US" sz="3500" u="none" spc="225" dirty="0">
                <a:solidFill>
                  <a:schemeClr val="tx2"/>
                </a:solidFill>
                <a:latin typeface="Calibri"/>
                <a:cs typeface="Calibri"/>
              </a:rPr>
            </a:br>
            <a:br>
              <a:rPr lang="en-US" sz="3500" u="none" spc="225" dirty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3500" u="none" spc="225" dirty="0">
                <a:solidFill>
                  <a:schemeClr val="tx2"/>
                </a:solidFill>
                <a:latin typeface="Calibri"/>
                <a:cs typeface="Calibri"/>
              </a:rPr>
              <a:t>For certification process questions.</a:t>
            </a:r>
            <a:endParaRPr sz="35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5965" y="6251194"/>
            <a:ext cx="11227435" cy="219290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00"/>
              </a:spcBef>
            </a:pPr>
            <a:r>
              <a:rPr sz="3500" b="1" u="sng" spc="50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</a:t>
            </a:r>
            <a:r>
              <a:rPr sz="3500" b="1" u="sng" spc="100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220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Ryan</a:t>
            </a:r>
            <a:r>
              <a:rPr sz="3500" b="1" u="sng" spc="130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229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Colwell</a:t>
            </a:r>
            <a:r>
              <a:rPr sz="3500" b="1" u="none" spc="229" dirty="0">
                <a:solidFill>
                  <a:schemeClr val="tx2"/>
                </a:solidFill>
                <a:latin typeface="Calibri"/>
                <a:cs typeface="Calibri"/>
              </a:rPr>
              <a:t>-</a:t>
            </a:r>
            <a:r>
              <a:rPr sz="3500" b="1" u="none" spc="1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19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Certification</a:t>
            </a:r>
            <a:r>
              <a:rPr sz="3500" u="none" spc="1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u="none" spc="1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Officer,</a:t>
            </a:r>
            <a:r>
              <a:rPr sz="3500" u="none" spc="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u="none" spc="2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Assistant</a:t>
            </a:r>
            <a:r>
              <a:rPr sz="3500" u="none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u="none" spc="19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Dean </a:t>
            </a:r>
            <a:r>
              <a:rPr sz="3500" b="1" u="none" spc="170" dirty="0">
                <a:solidFill>
                  <a:schemeClr val="tx2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colwellr@easternct.edu</a:t>
            </a:r>
            <a:endParaRPr lang="en-US" sz="3500" b="1" u="none" spc="17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>
              <a:lnSpc>
                <a:spcPts val="3910"/>
              </a:lnSpc>
              <a:spcBef>
                <a:spcPts val="500"/>
              </a:spcBef>
            </a:pPr>
            <a:endParaRPr lang="en-US" sz="3500" b="1" spc="17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>
              <a:lnSpc>
                <a:spcPts val="3910"/>
              </a:lnSpc>
              <a:spcBef>
                <a:spcPts val="500"/>
              </a:spcBef>
            </a:pPr>
            <a:r>
              <a:rPr lang="en-US" sz="3500" b="1" spc="170" dirty="0">
                <a:solidFill>
                  <a:schemeClr val="tx2"/>
                </a:solidFill>
                <a:latin typeface="Calibri"/>
                <a:cs typeface="Calibri"/>
              </a:rPr>
              <a:t>For course requirement questions.</a:t>
            </a:r>
            <a:endParaRPr sz="35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32" y="7878215"/>
            <a:ext cx="3197942" cy="2227242"/>
          </a:xfrm>
          <a:prstGeom prst="rect">
            <a:avLst/>
          </a:prstGeom>
        </p:spPr>
      </p:pic>
      <p:pic>
        <p:nvPicPr>
          <p:cNvPr id="3" name="object 3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8925" y="2857500"/>
            <a:ext cx="3067050" cy="3057525"/>
          </a:xfrm>
          <a:prstGeom prst="rect">
            <a:avLst/>
          </a:prstGeom>
        </p:spPr>
      </p:pic>
      <p:pic>
        <p:nvPicPr>
          <p:cNvPr id="4" name="object 4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8925" y="6686550"/>
            <a:ext cx="3067050" cy="30575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31690" y="549338"/>
            <a:ext cx="9563100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0" spc="540" dirty="0">
                <a:solidFill>
                  <a:srgbClr val="8B0A04"/>
                </a:solidFill>
              </a:rPr>
              <a:t>TWO</a:t>
            </a:r>
            <a:r>
              <a:rPr sz="7500" spc="-345" dirty="0">
                <a:solidFill>
                  <a:srgbClr val="8B0A04"/>
                </a:solidFill>
              </a:rPr>
              <a:t> </a:t>
            </a:r>
            <a:r>
              <a:rPr sz="7500" spc="90" dirty="0">
                <a:solidFill>
                  <a:srgbClr val="8B0A04"/>
                </a:solidFill>
              </a:rPr>
              <a:t>APPLICATIONS:</a:t>
            </a:r>
            <a:endParaRPr sz="7500"/>
          </a:p>
        </p:txBody>
      </p:sp>
      <p:sp>
        <p:nvSpPr>
          <p:cNvPr id="6" name="object 6"/>
          <p:cNvSpPr txBox="1"/>
          <p:nvPr/>
        </p:nvSpPr>
        <p:spPr>
          <a:xfrm>
            <a:off x="6398895" y="3555428"/>
            <a:ext cx="9416415" cy="1094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190"/>
              </a:lnSpc>
              <a:spcBef>
                <a:spcPts val="125"/>
              </a:spcBef>
            </a:pPr>
            <a:r>
              <a:rPr sz="3500" b="1" spc="100" dirty="0">
                <a:solidFill>
                  <a:srgbClr val="8B0A04"/>
                </a:solidFill>
                <a:latin typeface="Century Gothic"/>
                <a:cs typeface="Century Gothic"/>
              </a:rPr>
              <a:t>Eastern’s</a:t>
            </a:r>
            <a:r>
              <a:rPr sz="3500" b="1" spc="-16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spc="-10" dirty="0">
                <a:solidFill>
                  <a:srgbClr val="8B0A04"/>
                </a:solidFill>
                <a:latin typeface="Century Gothic"/>
                <a:cs typeface="Century Gothic"/>
              </a:rPr>
              <a:t>Application:</a:t>
            </a:r>
            <a:r>
              <a:rPr sz="3500" b="1" spc="-14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spc="280" dirty="0">
                <a:solidFill>
                  <a:srgbClr val="8B0A04"/>
                </a:solidFill>
                <a:latin typeface="Century Gothic"/>
                <a:cs typeface="Century Gothic"/>
              </a:rPr>
              <a:t>TK20</a:t>
            </a:r>
            <a:endParaRPr sz="3500" dirty="0">
              <a:latin typeface="Century Gothic"/>
              <a:cs typeface="Century Gothic"/>
            </a:endParaRPr>
          </a:p>
          <a:p>
            <a:pPr marL="12700">
              <a:lnSpc>
                <a:spcPts val="4190"/>
              </a:lnSpc>
            </a:pPr>
            <a:r>
              <a:rPr sz="3500" u="sng" spc="330" dirty="0">
                <a:solidFill>
                  <a:schemeClr val="tx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</a:t>
            </a:r>
            <a:r>
              <a:rPr sz="3500" u="none" spc="1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190" dirty="0">
                <a:solidFill>
                  <a:schemeClr val="tx2"/>
                </a:solidFill>
                <a:latin typeface="Calibri"/>
                <a:cs typeface="Calibri"/>
              </a:rPr>
              <a:t>this</a:t>
            </a:r>
            <a:r>
              <a:rPr sz="3500" u="none" spc="1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165" dirty="0">
                <a:solidFill>
                  <a:schemeClr val="tx2"/>
                </a:solidFill>
                <a:latin typeface="Calibri"/>
                <a:cs typeface="Calibri"/>
              </a:rPr>
              <a:t>instructional</a:t>
            </a:r>
            <a:r>
              <a:rPr sz="3500" u="none" spc="9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225" dirty="0">
                <a:solidFill>
                  <a:schemeClr val="tx2"/>
                </a:solidFill>
                <a:latin typeface="Calibri"/>
                <a:cs typeface="Calibri"/>
              </a:rPr>
              <a:t>video</a:t>
            </a:r>
            <a:r>
              <a:rPr sz="3500" u="none" spc="1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110" dirty="0">
                <a:solidFill>
                  <a:schemeClr val="tx2"/>
                </a:solidFill>
                <a:latin typeface="Calibri"/>
                <a:cs typeface="Calibri"/>
              </a:rPr>
              <a:t>for </a:t>
            </a:r>
            <a:r>
              <a:rPr sz="3500" u="none" spc="250" dirty="0">
                <a:solidFill>
                  <a:schemeClr val="tx2"/>
                </a:solidFill>
                <a:latin typeface="Calibri"/>
                <a:cs typeface="Calibri"/>
              </a:rPr>
              <a:t>assistance</a:t>
            </a:r>
            <a:endParaRPr sz="35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8895" y="7390447"/>
            <a:ext cx="10065385" cy="1094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190"/>
              </a:lnSpc>
              <a:spcBef>
                <a:spcPts val="125"/>
              </a:spcBef>
            </a:pPr>
            <a:r>
              <a:rPr sz="3500" b="1" spc="204" dirty="0">
                <a:solidFill>
                  <a:srgbClr val="8B0A04"/>
                </a:solidFill>
                <a:latin typeface="Century Gothic"/>
                <a:cs typeface="Century Gothic"/>
              </a:rPr>
              <a:t>CT</a:t>
            </a:r>
            <a:r>
              <a:rPr sz="3500" b="1" spc="-114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spc="125" dirty="0">
                <a:solidFill>
                  <a:srgbClr val="8B0A04"/>
                </a:solidFill>
                <a:latin typeface="Century Gothic"/>
                <a:cs typeface="Century Gothic"/>
              </a:rPr>
              <a:t>State</a:t>
            </a:r>
            <a:r>
              <a:rPr sz="3500" b="1" spc="-14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spc="50" dirty="0">
                <a:solidFill>
                  <a:srgbClr val="8B0A04"/>
                </a:solidFill>
                <a:latin typeface="Century Gothic"/>
                <a:cs typeface="Century Gothic"/>
              </a:rPr>
              <a:t>Department</a:t>
            </a:r>
            <a:r>
              <a:rPr sz="3500" b="1" spc="-114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spc="65" dirty="0">
                <a:solidFill>
                  <a:srgbClr val="8B0A04"/>
                </a:solidFill>
                <a:latin typeface="Century Gothic"/>
                <a:cs typeface="Century Gothic"/>
              </a:rPr>
              <a:t>of</a:t>
            </a:r>
            <a:r>
              <a:rPr sz="3500" b="1" spc="-12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dirty="0">
                <a:solidFill>
                  <a:srgbClr val="8B0A04"/>
                </a:solidFill>
                <a:latin typeface="Century Gothic"/>
                <a:cs typeface="Century Gothic"/>
              </a:rPr>
              <a:t>Education</a:t>
            </a:r>
            <a:r>
              <a:rPr sz="3500" b="1" spc="-100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spc="-10" dirty="0">
                <a:solidFill>
                  <a:srgbClr val="8B0A04"/>
                </a:solidFill>
                <a:latin typeface="Century Gothic"/>
                <a:cs typeface="Century Gothic"/>
              </a:rPr>
              <a:t>Application</a:t>
            </a:r>
            <a:endParaRPr sz="3500" dirty="0">
              <a:latin typeface="Century Gothic"/>
              <a:cs typeface="Century Gothic"/>
            </a:endParaRPr>
          </a:p>
          <a:p>
            <a:pPr marL="12700">
              <a:lnSpc>
                <a:spcPts val="4190"/>
              </a:lnSpc>
            </a:pPr>
            <a:r>
              <a:rPr sz="3500" u="sng" spc="330" dirty="0">
                <a:solidFill>
                  <a:schemeClr val="tx2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</a:t>
            </a:r>
            <a:r>
              <a:rPr sz="3500" u="none" spc="1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190" dirty="0">
                <a:solidFill>
                  <a:schemeClr val="tx2"/>
                </a:solidFill>
                <a:latin typeface="Calibri"/>
                <a:cs typeface="Calibri"/>
              </a:rPr>
              <a:t>this</a:t>
            </a:r>
            <a:r>
              <a:rPr sz="3500" u="none" spc="1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160" dirty="0">
                <a:solidFill>
                  <a:schemeClr val="tx2"/>
                </a:solidFill>
                <a:latin typeface="Calibri"/>
                <a:cs typeface="Calibri"/>
              </a:rPr>
              <a:t>instructional</a:t>
            </a:r>
            <a:r>
              <a:rPr sz="3500" u="none" spc="9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220" dirty="0">
                <a:solidFill>
                  <a:schemeClr val="tx2"/>
                </a:solidFill>
                <a:latin typeface="Calibri"/>
                <a:cs typeface="Calibri"/>
              </a:rPr>
              <a:t>video</a:t>
            </a:r>
            <a:r>
              <a:rPr sz="3500" u="none" spc="1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110" dirty="0">
                <a:solidFill>
                  <a:schemeClr val="tx2"/>
                </a:solidFill>
                <a:latin typeface="Calibri"/>
                <a:cs typeface="Calibri"/>
              </a:rPr>
              <a:t>for</a:t>
            </a:r>
            <a:r>
              <a:rPr sz="3500" u="none" spc="1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500" u="none" spc="250" dirty="0">
                <a:solidFill>
                  <a:schemeClr val="tx2"/>
                </a:solidFill>
                <a:latin typeface="Calibri"/>
                <a:cs typeface="Calibri"/>
              </a:rPr>
              <a:t>assistance</a:t>
            </a:r>
            <a:endParaRPr sz="35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0"/>
            <a:ext cx="17244695" cy="9258300"/>
            <a:chOff x="1028700" y="0"/>
            <a:chExt cx="17244695" cy="9258300"/>
          </a:xfrm>
        </p:grpSpPr>
        <p:sp>
          <p:nvSpPr>
            <p:cNvPr id="3" name="object 3"/>
            <p:cNvSpPr/>
            <p:nvPr/>
          </p:nvSpPr>
          <p:spPr>
            <a:xfrm>
              <a:off x="14132892" y="0"/>
              <a:ext cx="4140200" cy="2717800"/>
            </a:xfrm>
            <a:custGeom>
              <a:avLst/>
              <a:gdLst/>
              <a:ahLst/>
              <a:cxnLst/>
              <a:rect l="l" t="t" r="r" b="b"/>
              <a:pathLst>
                <a:path w="4140200" h="2717800">
                  <a:moveTo>
                    <a:pt x="4127499" y="2715168"/>
                  </a:moveTo>
                  <a:lnTo>
                    <a:pt x="4127499" y="2666304"/>
                  </a:lnTo>
                  <a:lnTo>
                    <a:pt x="4114799" y="2664225"/>
                  </a:lnTo>
                  <a:lnTo>
                    <a:pt x="2705099" y="2664225"/>
                  </a:lnTo>
                  <a:lnTo>
                    <a:pt x="2666999" y="2663793"/>
                  </a:lnTo>
                  <a:lnTo>
                    <a:pt x="2616199" y="2662503"/>
                  </a:lnTo>
                  <a:lnTo>
                    <a:pt x="2565399" y="2660361"/>
                  </a:lnTo>
                  <a:lnTo>
                    <a:pt x="2514599" y="2657376"/>
                  </a:lnTo>
                  <a:lnTo>
                    <a:pt x="2476499" y="2653553"/>
                  </a:lnTo>
                  <a:lnTo>
                    <a:pt x="2425699" y="2648902"/>
                  </a:lnTo>
                  <a:lnTo>
                    <a:pt x="2374899" y="2643429"/>
                  </a:lnTo>
                  <a:lnTo>
                    <a:pt x="2324099" y="2637141"/>
                  </a:lnTo>
                  <a:lnTo>
                    <a:pt x="2285999" y="2630045"/>
                  </a:lnTo>
                  <a:lnTo>
                    <a:pt x="2235199" y="2622150"/>
                  </a:lnTo>
                  <a:lnTo>
                    <a:pt x="2197099" y="2613463"/>
                  </a:lnTo>
                  <a:lnTo>
                    <a:pt x="2146299" y="2603990"/>
                  </a:lnTo>
                  <a:lnTo>
                    <a:pt x="2095499" y="2593739"/>
                  </a:lnTo>
                  <a:lnTo>
                    <a:pt x="2057399" y="2582717"/>
                  </a:lnTo>
                  <a:lnTo>
                    <a:pt x="2006599" y="2570932"/>
                  </a:lnTo>
                  <a:lnTo>
                    <a:pt x="1968499" y="2558392"/>
                  </a:lnTo>
                  <a:lnTo>
                    <a:pt x="1917699" y="2545103"/>
                  </a:lnTo>
                  <a:lnTo>
                    <a:pt x="1879599" y="2531072"/>
                  </a:lnTo>
                  <a:lnTo>
                    <a:pt x="1828799" y="2516308"/>
                  </a:lnTo>
                  <a:lnTo>
                    <a:pt x="1790699" y="2500817"/>
                  </a:lnTo>
                  <a:lnTo>
                    <a:pt x="1752599" y="2484606"/>
                  </a:lnTo>
                  <a:lnTo>
                    <a:pt x="1701799" y="2467684"/>
                  </a:lnTo>
                  <a:lnTo>
                    <a:pt x="1663699" y="2450057"/>
                  </a:lnTo>
                  <a:lnTo>
                    <a:pt x="1625599" y="2431734"/>
                  </a:lnTo>
                  <a:lnTo>
                    <a:pt x="1574799" y="2412720"/>
                  </a:lnTo>
                  <a:lnTo>
                    <a:pt x="1536699" y="2393023"/>
                  </a:lnTo>
                  <a:lnTo>
                    <a:pt x="1498599" y="2372651"/>
                  </a:lnTo>
                  <a:lnTo>
                    <a:pt x="1460499" y="2351612"/>
                  </a:lnTo>
                  <a:lnTo>
                    <a:pt x="1422399" y="2329912"/>
                  </a:lnTo>
                  <a:lnTo>
                    <a:pt x="1384299" y="2307558"/>
                  </a:lnTo>
                  <a:lnTo>
                    <a:pt x="1346199" y="2284559"/>
                  </a:lnTo>
                  <a:lnTo>
                    <a:pt x="1308099" y="2260921"/>
                  </a:lnTo>
                  <a:lnTo>
                    <a:pt x="1269999" y="2236652"/>
                  </a:lnTo>
                  <a:lnTo>
                    <a:pt x="1231899" y="2211759"/>
                  </a:lnTo>
                  <a:lnTo>
                    <a:pt x="1193799" y="2186249"/>
                  </a:lnTo>
                  <a:lnTo>
                    <a:pt x="1155699" y="2160131"/>
                  </a:lnTo>
                  <a:lnTo>
                    <a:pt x="1117599" y="2133410"/>
                  </a:lnTo>
                  <a:lnTo>
                    <a:pt x="1079499" y="2106095"/>
                  </a:lnTo>
                  <a:lnTo>
                    <a:pt x="1041399" y="2078192"/>
                  </a:lnTo>
                  <a:lnTo>
                    <a:pt x="1015999" y="2049710"/>
                  </a:lnTo>
                  <a:lnTo>
                    <a:pt x="977899" y="2020655"/>
                  </a:lnTo>
                  <a:lnTo>
                    <a:pt x="939799" y="1991035"/>
                  </a:lnTo>
                  <a:lnTo>
                    <a:pt x="914399" y="1960857"/>
                  </a:lnTo>
                  <a:lnTo>
                    <a:pt x="876299" y="1930128"/>
                  </a:lnTo>
                  <a:lnTo>
                    <a:pt x="838199" y="1898856"/>
                  </a:lnTo>
                  <a:lnTo>
                    <a:pt x="812799" y="1867049"/>
                  </a:lnTo>
                  <a:lnTo>
                    <a:pt x="774699" y="1834712"/>
                  </a:lnTo>
                  <a:lnTo>
                    <a:pt x="749299" y="1801855"/>
                  </a:lnTo>
                  <a:lnTo>
                    <a:pt x="723899" y="1768484"/>
                  </a:lnTo>
                  <a:lnTo>
                    <a:pt x="685799" y="1734606"/>
                  </a:lnTo>
                  <a:lnTo>
                    <a:pt x="660399" y="1700229"/>
                  </a:lnTo>
                  <a:lnTo>
                    <a:pt x="609599" y="1630006"/>
                  </a:lnTo>
                  <a:lnTo>
                    <a:pt x="571499" y="1594176"/>
                  </a:lnTo>
                  <a:lnTo>
                    <a:pt x="546099" y="1557875"/>
                  </a:lnTo>
                  <a:lnTo>
                    <a:pt x="495299" y="1483894"/>
                  </a:lnTo>
                  <a:lnTo>
                    <a:pt x="444499" y="1408121"/>
                  </a:lnTo>
                  <a:lnTo>
                    <a:pt x="431799" y="1369581"/>
                  </a:lnTo>
                  <a:lnTo>
                    <a:pt x="406399" y="1330615"/>
                  </a:lnTo>
                  <a:lnTo>
                    <a:pt x="355599" y="1251435"/>
                  </a:lnTo>
                  <a:lnTo>
                    <a:pt x="342899" y="1211236"/>
                  </a:lnTo>
                  <a:lnTo>
                    <a:pt x="292099" y="1129655"/>
                  </a:lnTo>
                  <a:lnTo>
                    <a:pt x="266699" y="1046547"/>
                  </a:lnTo>
                  <a:lnTo>
                    <a:pt x="241299" y="1004438"/>
                  </a:lnTo>
                  <a:lnTo>
                    <a:pt x="215899" y="919149"/>
                  </a:lnTo>
                  <a:lnTo>
                    <a:pt x="190499" y="875982"/>
                  </a:lnTo>
                  <a:lnTo>
                    <a:pt x="101599" y="564770"/>
                  </a:lnTo>
                  <a:lnTo>
                    <a:pt x="101599" y="519107"/>
                  </a:lnTo>
                  <a:lnTo>
                    <a:pt x="76199" y="426949"/>
                  </a:lnTo>
                  <a:lnTo>
                    <a:pt x="76199" y="380470"/>
                  </a:lnTo>
                  <a:lnTo>
                    <a:pt x="63499" y="333734"/>
                  </a:lnTo>
                  <a:lnTo>
                    <a:pt x="63500" y="239519"/>
                  </a:lnTo>
                  <a:lnTo>
                    <a:pt x="50800" y="192055"/>
                  </a:lnTo>
                  <a:lnTo>
                    <a:pt x="50800" y="0"/>
                  </a:lnTo>
                  <a:lnTo>
                    <a:pt x="0" y="0"/>
                  </a:lnTo>
                  <a:lnTo>
                    <a:pt x="0" y="239107"/>
                  </a:lnTo>
                  <a:lnTo>
                    <a:pt x="12699" y="286270"/>
                  </a:lnTo>
                  <a:lnTo>
                    <a:pt x="12699" y="333198"/>
                  </a:lnTo>
                  <a:lnTo>
                    <a:pt x="25399" y="379882"/>
                  </a:lnTo>
                  <a:lnTo>
                    <a:pt x="25399" y="426316"/>
                  </a:lnTo>
                  <a:lnTo>
                    <a:pt x="38099" y="472494"/>
                  </a:lnTo>
                  <a:lnTo>
                    <a:pt x="38099" y="518407"/>
                  </a:lnTo>
                  <a:lnTo>
                    <a:pt x="152399" y="918589"/>
                  </a:lnTo>
                  <a:lnTo>
                    <a:pt x="165099" y="961477"/>
                  </a:lnTo>
                  <a:lnTo>
                    <a:pt x="190499" y="1004023"/>
                  </a:lnTo>
                  <a:lnTo>
                    <a:pt x="215899" y="1088065"/>
                  </a:lnTo>
                  <a:lnTo>
                    <a:pt x="241299" y="1129546"/>
                  </a:lnTo>
                  <a:lnTo>
                    <a:pt x="253999" y="1170658"/>
                  </a:lnTo>
                  <a:lnTo>
                    <a:pt x="304799" y="1251747"/>
                  </a:lnTo>
                  <a:lnTo>
                    <a:pt x="317499" y="1291710"/>
                  </a:lnTo>
                  <a:lnTo>
                    <a:pt x="368299" y="1370437"/>
                  </a:lnTo>
                  <a:lnTo>
                    <a:pt x="393699" y="1409187"/>
                  </a:lnTo>
                  <a:lnTo>
                    <a:pt x="406399" y="1447519"/>
                  </a:lnTo>
                  <a:lnTo>
                    <a:pt x="457199" y="1522901"/>
                  </a:lnTo>
                  <a:lnTo>
                    <a:pt x="507999" y="1596526"/>
                  </a:lnTo>
                  <a:lnTo>
                    <a:pt x="546099" y="1632662"/>
                  </a:lnTo>
                  <a:lnTo>
                    <a:pt x="596899" y="1703547"/>
                  </a:lnTo>
                  <a:lnTo>
                    <a:pt x="622299" y="1738282"/>
                  </a:lnTo>
                  <a:lnTo>
                    <a:pt x="647699" y="1772535"/>
                  </a:lnTo>
                  <a:lnTo>
                    <a:pt x="685799" y="1806301"/>
                  </a:lnTo>
                  <a:lnTo>
                    <a:pt x="711199" y="1839571"/>
                  </a:lnTo>
                  <a:lnTo>
                    <a:pt x="749299" y="1872338"/>
                  </a:lnTo>
                  <a:lnTo>
                    <a:pt x="774699" y="1904597"/>
                  </a:lnTo>
                  <a:lnTo>
                    <a:pt x="800099" y="1936339"/>
                  </a:lnTo>
                  <a:lnTo>
                    <a:pt x="838199" y="1967558"/>
                  </a:lnTo>
                  <a:lnTo>
                    <a:pt x="876299" y="1998247"/>
                  </a:lnTo>
                  <a:lnTo>
                    <a:pt x="901699" y="2028398"/>
                  </a:lnTo>
                  <a:lnTo>
                    <a:pt x="939799" y="2058005"/>
                  </a:lnTo>
                  <a:lnTo>
                    <a:pt x="977899" y="2087061"/>
                  </a:lnTo>
                  <a:lnTo>
                    <a:pt x="1003299" y="2115559"/>
                  </a:lnTo>
                  <a:lnTo>
                    <a:pt x="1041399" y="2143491"/>
                  </a:lnTo>
                  <a:lnTo>
                    <a:pt x="1079499" y="2170851"/>
                  </a:lnTo>
                  <a:lnTo>
                    <a:pt x="1117599" y="2197632"/>
                  </a:lnTo>
                  <a:lnTo>
                    <a:pt x="1155699" y="2223827"/>
                  </a:lnTo>
                  <a:lnTo>
                    <a:pt x="1193799" y="2249428"/>
                  </a:lnTo>
                  <a:lnTo>
                    <a:pt x="1219199" y="2274429"/>
                  </a:lnTo>
                  <a:lnTo>
                    <a:pt x="1257299" y="2298822"/>
                  </a:lnTo>
                  <a:lnTo>
                    <a:pt x="1295399" y="2322602"/>
                  </a:lnTo>
                  <a:lnTo>
                    <a:pt x="1346199" y="2345759"/>
                  </a:lnTo>
                  <a:lnTo>
                    <a:pt x="1384299" y="2368289"/>
                  </a:lnTo>
                  <a:lnTo>
                    <a:pt x="1422399" y="2390183"/>
                  </a:lnTo>
                  <a:lnTo>
                    <a:pt x="1460499" y="2411435"/>
                  </a:lnTo>
                  <a:lnTo>
                    <a:pt x="1498599" y="2432037"/>
                  </a:lnTo>
                  <a:lnTo>
                    <a:pt x="1536699" y="2451984"/>
                  </a:lnTo>
                  <a:lnTo>
                    <a:pt x="1574799" y="2471266"/>
                  </a:lnTo>
                  <a:lnTo>
                    <a:pt x="1625599" y="2489879"/>
                  </a:lnTo>
                  <a:lnTo>
                    <a:pt x="1663699" y="2507814"/>
                  </a:lnTo>
                  <a:lnTo>
                    <a:pt x="1701799" y="2525064"/>
                  </a:lnTo>
                  <a:lnTo>
                    <a:pt x="1752599" y="2541624"/>
                  </a:lnTo>
                  <a:lnTo>
                    <a:pt x="1790699" y="2557484"/>
                  </a:lnTo>
                  <a:lnTo>
                    <a:pt x="1841499" y="2572640"/>
                  </a:lnTo>
                  <a:lnTo>
                    <a:pt x="1879599" y="2587083"/>
                  </a:lnTo>
                  <a:lnTo>
                    <a:pt x="1917699" y="2600806"/>
                  </a:lnTo>
                  <a:lnTo>
                    <a:pt x="1968499" y="2613804"/>
                  </a:lnTo>
                  <a:lnTo>
                    <a:pt x="2006599" y="2626067"/>
                  </a:lnTo>
                  <a:lnTo>
                    <a:pt x="2057399" y="2637591"/>
                  </a:lnTo>
                  <a:lnTo>
                    <a:pt x="2095499" y="2648366"/>
                  </a:lnTo>
                  <a:lnTo>
                    <a:pt x="2146299" y="2658388"/>
                  </a:lnTo>
                  <a:lnTo>
                    <a:pt x="2197099" y="2667648"/>
                  </a:lnTo>
                  <a:lnTo>
                    <a:pt x="2235199" y="2676139"/>
                  </a:lnTo>
                  <a:lnTo>
                    <a:pt x="2285999" y="2683855"/>
                  </a:lnTo>
                  <a:lnTo>
                    <a:pt x="2336799" y="2690789"/>
                  </a:lnTo>
                  <a:lnTo>
                    <a:pt x="2374899" y="2696933"/>
                  </a:lnTo>
                  <a:lnTo>
                    <a:pt x="2425699" y="2702281"/>
                  </a:lnTo>
                  <a:lnTo>
                    <a:pt x="2476499" y="2706825"/>
                  </a:lnTo>
                  <a:lnTo>
                    <a:pt x="2514599" y="2710558"/>
                  </a:lnTo>
                  <a:lnTo>
                    <a:pt x="2565399" y="2713474"/>
                  </a:lnTo>
                  <a:lnTo>
                    <a:pt x="2616199" y="2715566"/>
                  </a:lnTo>
                  <a:lnTo>
                    <a:pt x="2666999" y="2716826"/>
                  </a:lnTo>
                  <a:lnTo>
                    <a:pt x="2705099" y="2717248"/>
                  </a:lnTo>
                  <a:lnTo>
                    <a:pt x="4114799" y="2717248"/>
                  </a:lnTo>
                  <a:lnTo>
                    <a:pt x="4127499" y="2715168"/>
                  </a:lnTo>
                  <a:close/>
                </a:path>
                <a:path w="4140200" h="2717800">
                  <a:moveTo>
                    <a:pt x="4127499" y="2302649"/>
                  </a:moveTo>
                  <a:lnTo>
                    <a:pt x="4127499" y="2253785"/>
                  </a:lnTo>
                  <a:lnTo>
                    <a:pt x="4114799" y="2251706"/>
                  </a:lnTo>
                  <a:lnTo>
                    <a:pt x="2717799" y="2251706"/>
                  </a:lnTo>
                  <a:lnTo>
                    <a:pt x="2666999" y="2251196"/>
                  </a:lnTo>
                  <a:lnTo>
                    <a:pt x="2616199" y="2249675"/>
                  </a:lnTo>
                  <a:lnTo>
                    <a:pt x="2578099" y="2247152"/>
                  </a:lnTo>
                  <a:lnTo>
                    <a:pt x="2527299" y="2243637"/>
                  </a:lnTo>
                  <a:lnTo>
                    <a:pt x="2476499" y="2239142"/>
                  </a:lnTo>
                  <a:lnTo>
                    <a:pt x="2438399" y="2233675"/>
                  </a:lnTo>
                  <a:lnTo>
                    <a:pt x="2387599" y="2227247"/>
                  </a:lnTo>
                  <a:lnTo>
                    <a:pt x="2336799" y="2219869"/>
                  </a:lnTo>
                  <a:lnTo>
                    <a:pt x="2298699" y="2211550"/>
                  </a:lnTo>
                  <a:lnTo>
                    <a:pt x="2247899" y="2202302"/>
                  </a:lnTo>
                  <a:lnTo>
                    <a:pt x="2197099" y="2192133"/>
                  </a:lnTo>
                  <a:lnTo>
                    <a:pt x="2158999" y="2181055"/>
                  </a:lnTo>
                  <a:lnTo>
                    <a:pt x="2108199" y="2169078"/>
                  </a:lnTo>
                  <a:lnTo>
                    <a:pt x="2070099" y="2156211"/>
                  </a:lnTo>
                  <a:lnTo>
                    <a:pt x="2019299" y="2142466"/>
                  </a:lnTo>
                  <a:lnTo>
                    <a:pt x="1981199" y="2127851"/>
                  </a:lnTo>
                  <a:lnTo>
                    <a:pt x="1943099" y="2112379"/>
                  </a:lnTo>
                  <a:lnTo>
                    <a:pt x="1892299" y="2096058"/>
                  </a:lnTo>
                  <a:lnTo>
                    <a:pt x="1854199" y="2078899"/>
                  </a:lnTo>
                  <a:lnTo>
                    <a:pt x="1816099" y="2060912"/>
                  </a:lnTo>
                  <a:lnTo>
                    <a:pt x="1765299" y="2042107"/>
                  </a:lnTo>
                  <a:lnTo>
                    <a:pt x="1727199" y="2022496"/>
                  </a:lnTo>
                  <a:lnTo>
                    <a:pt x="1689099" y="2002087"/>
                  </a:lnTo>
                  <a:lnTo>
                    <a:pt x="1650999" y="1980892"/>
                  </a:lnTo>
                  <a:lnTo>
                    <a:pt x="1612899" y="1958919"/>
                  </a:lnTo>
                  <a:lnTo>
                    <a:pt x="1574799" y="1936181"/>
                  </a:lnTo>
                  <a:lnTo>
                    <a:pt x="1536699" y="1912686"/>
                  </a:lnTo>
                  <a:lnTo>
                    <a:pt x="1498599" y="1888446"/>
                  </a:lnTo>
                  <a:lnTo>
                    <a:pt x="1460499" y="1863469"/>
                  </a:lnTo>
                  <a:lnTo>
                    <a:pt x="1422399" y="1837768"/>
                  </a:lnTo>
                  <a:lnTo>
                    <a:pt x="1384299" y="1811351"/>
                  </a:lnTo>
                  <a:lnTo>
                    <a:pt x="1346199" y="1784229"/>
                  </a:lnTo>
                  <a:lnTo>
                    <a:pt x="1308099" y="1756412"/>
                  </a:lnTo>
                  <a:lnTo>
                    <a:pt x="1269999" y="1727911"/>
                  </a:lnTo>
                  <a:lnTo>
                    <a:pt x="1244599" y="1698735"/>
                  </a:lnTo>
                  <a:lnTo>
                    <a:pt x="1206499" y="1668896"/>
                  </a:lnTo>
                  <a:lnTo>
                    <a:pt x="1181099" y="1638402"/>
                  </a:lnTo>
                  <a:lnTo>
                    <a:pt x="1142999" y="1607265"/>
                  </a:lnTo>
                  <a:lnTo>
                    <a:pt x="1104899" y="1575495"/>
                  </a:lnTo>
                  <a:lnTo>
                    <a:pt x="1079499" y="1543102"/>
                  </a:lnTo>
                  <a:lnTo>
                    <a:pt x="1054099" y="1510095"/>
                  </a:lnTo>
                  <a:lnTo>
                    <a:pt x="1015999" y="1476486"/>
                  </a:lnTo>
                  <a:lnTo>
                    <a:pt x="990599" y="1442285"/>
                  </a:lnTo>
                  <a:lnTo>
                    <a:pt x="965199" y="1407501"/>
                  </a:lnTo>
                  <a:lnTo>
                    <a:pt x="939799" y="1372145"/>
                  </a:lnTo>
                  <a:lnTo>
                    <a:pt x="901699" y="1336228"/>
                  </a:lnTo>
                  <a:lnTo>
                    <a:pt x="876299" y="1299759"/>
                  </a:lnTo>
                  <a:lnTo>
                    <a:pt x="850899" y="1262749"/>
                  </a:lnTo>
                  <a:lnTo>
                    <a:pt x="800099" y="1187146"/>
                  </a:lnTo>
                  <a:lnTo>
                    <a:pt x="787399" y="1148573"/>
                  </a:lnTo>
                  <a:lnTo>
                    <a:pt x="761999" y="1109500"/>
                  </a:lnTo>
                  <a:lnTo>
                    <a:pt x="711199" y="1029894"/>
                  </a:lnTo>
                  <a:lnTo>
                    <a:pt x="698499" y="989382"/>
                  </a:lnTo>
                  <a:lnTo>
                    <a:pt x="673099" y="948410"/>
                  </a:lnTo>
                  <a:lnTo>
                    <a:pt x="660399" y="906989"/>
                  </a:lnTo>
                  <a:lnTo>
                    <a:pt x="634999" y="865129"/>
                  </a:lnTo>
                  <a:lnTo>
                    <a:pt x="609599" y="780133"/>
                  </a:lnTo>
                  <a:lnTo>
                    <a:pt x="584199" y="737017"/>
                  </a:lnTo>
                  <a:lnTo>
                    <a:pt x="520699" y="515674"/>
                  </a:lnTo>
                  <a:lnTo>
                    <a:pt x="520699" y="470323"/>
                  </a:lnTo>
                  <a:lnTo>
                    <a:pt x="495299" y="378623"/>
                  </a:lnTo>
                  <a:lnTo>
                    <a:pt x="495299" y="332294"/>
                  </a:lnTo>
                  <a:lnTo>
                    <a:pt x="482599" y="285659"/>
                  </a:lnTo>
                  <a:lnTo>
                    <a:pt x="482600" y="238728"/>
                  </a:lnTo>
                  <a:lnTo>
                    <a:pt x="469900" y="191511"/>
                  </a:lnTo>
                  <a:lnTo>
                    <a:pt x="469900" y="0"/>
                  </a:lnTo>
                  <a:lnTo>
                    <a:pt x="419100" y="0"/>
                  </a:lnTo>
                  <a:lnTo>
                    <a:pt x="419100" y="191101"/>
                  </a:lnTo>
                  <a:lnTo>
                    <a:pt x="431800" y="238235"/>
                  </a:lnTo>
                  <a:lnTo>
                    <a:pt x="431799" y="331666"/>
                  </a:lnTo>
                  <a:lnTo>
                    <a:pt x="457199" y="423914"/>
                  </a:lnTo>
                  <a:lnTo>
                    <a:pt x="457199" y="469570"/>
                  </a:lnTo>
                  <a:lnTo>
                    <a:pt x="546099" y="779531"/>
                  </a:lnTo>
                  <a:lnTo>
                    <a:pt x="571499" y="822318"/>
                  </a:lnTo>
                  <a:lnTo>
                    <a:pt x="596899" y="906676"/>
                  </a:lnTo>
                  <a:lnTo>
                    <a:pt x="622299" y="948228"/>
                  </a:lnTo>
                  <a:lnTo>
                    <a:pt x="634999" y="989347"/>
                  </a:lnTo>
                  <a:lnTo>
                    <a:pt x="660399" y="1030026"/>
                  </a:lnTo>
                  <a:lnTo>
                    <a:pt x="673099" y="1070254"/>
                  </a:lnTo>
                  <a:lnTo>
                    <a:pt x="723899" y="1149319"/>
                  </a:lnTo>
                  <a:lnTo>
                    <a:pt x="749299" y="1188136"/>
                  </a:lnTo>
                  <a:lnTo>
                    <a:pt x="761999" y="1226464"/>
                  </a:lnTo>
                  <a:lnTo>
                    <a:pt x="812799" y="1301612"/>
                  </a:lnTo>
                  <a:lnTo>
                    <a:pt x="838199" y="1338413"/>
                  </a:lnTo>
                  <a:lnTo>
                    <a:pt x="863599" y="1374685"/>
                  </a:lnTo>
                  <a:lnTo>
                    <a:pt x="901699" y="1410420"/>
                  </a:lnTo>
                  <a:lnTo>
                    <a:pt x="927099" y="1445606"/>
                  </a:lnTo>
                  <a:lnTo>
                    <a:pt x="952499" y="1480235"/>
                  </a:lnTo>
                  <a:lnTo>
                    <a:pt x="977899" y="1514297"/>
                  </a:lnTo>
                  <a:lnTo>
                    <a:pt x="1015999" y="1547782"/>
                  </a:lnTo>
                  <a:lnTo>
                    <a:pt x="1041399" y="1580680"/>
                  </a:lnTo>
                  <a:lnTo>
                    <a:pt x="1079499" y="1612982"/>
                  </a:lnTo>
                  <a:lnTo>
                    <a:pt x="1104899" y="1644678"/>
                  </a:lnTo>
                  <a:lnTo>
                    <a:pt x="1142999" y="1675758"/>
                  </a:lnTo>
                  <a:lnTo>
                    <a:pt x="1168399" y="1706213"/>
                  </a:lnTo>
                  <a:lnTo>
                    <a:pt x="1206499" y="1736033"/>
                  </a:lnTo>
                  <a:lnTo>
                    <a:pt x="1244599" y="1765208"/>
                  </a:lnTo>
                  <a:lnTo>
                    <a:pt x="1269999" y="1793728"/>
                  </a:lnTo>
                  <a:lnTo>
                    <a:pt x="1308099" y="1821584"/>
                  </a:lnTo>
                  <a:lnTo>
                    <a:pt x="1346199" y="1848767"/>
                  </a:lnTo>
                  <a:lnTo>
                    <a:pt x="1384299" y="1875265"/>
                  </a:lnTo>
                  <a:lnTo>
                    <a:pt x="1422399" y="1901071"/>
                  </a:lnTo>
                  <a:lnTo>
                    <a:pt x="1460499" y="1926173"/>
                  </a:lnTo>
                  <a:lnTo>
                    <a:pt x="1485899" y="1950563"/>
                  </a:lnTo>
                  <a:lnTo>
                    <a:pt x="1536699" y="1974230"/>
                  </a:lnTo>
                  <a:lnTo>
                    <a:pt x="1574799" y="1997165"/>
                  </a:lnTo>
                  <a:lnTo>
                    <a:pt x="1612899" y="2019358"/>
                  </a:lnTo>
                  <a:lnTo>
                    <a:pt x="1650999" y="2040800"/>
                  </a:lnTo>
                  <a:lnTo>
                    <a:pt x="1689099" y="2061481"/>
                  </a:lnTo>
                  <a:lnTo>
                    <a:pt x="1727199" y="2081390"/>
                  </a:lnTo>
                  <a:lnTo>
                    <a:pt x="1765299" y="2100519"/>
                  </a:lnTo>
                  <a:lnTo>
                    <a:pt x="1816099" y="2118858"/>
                  </a:lnTo>
                  <a:lnTo>
                    <a:pt x="1854199" y="2136397"/>
                  </a:lnTo>
                  <a:lnTo>
                    <a:pt x="1892299" y="2153126"/>
                  </a:lnTo>
                  <a:lnTo>
                    <a:pt x="1943099" y="2169036"/>
                  </a:lnTo>
                  <a:lnTo>
                    <a:pt x="1981199" y="2184116"/>
                  </a:lnTo>
                  <a:lnTo>
                    <a:pt x="2031999" y="2198358"/>
                  </a:lnTo>
                  <a:lnTo>
                    <a:pt x="2070099" y="2211751"/>
                  </a:lnTo>
                  <a:lnTo>
                    <a:pt x="2108199" y="2224286"/>
                  </a:lnTo>
                  <a:lnTo>
                    <a:pt x="2158999" y="2235953"/>
                  </a:lnTo>
                  <a:lnTo>
                    <a:pt x="2209799" y="2246742"/>
                  </a:lnTo>
                  <a:lnTo>
                    <a:pt x="2247899" y="2256644"/>
                  </a:lnTo>
                  <a:lnTo>
                    <a:pt x="2298699" y="2265649"/>
                  </a:lnTo>
                  <a:lnTo>
                    <a:pt x="2336799" y="2273748"/>
                  </a:lnTo>
                  <a:lnTo>
                    <a:pt x="2387599" y="2280930"/>
                  </a:lnTo>
                  <a:lnTo>
                    <a:pt x="2438399" y="2287186"/>
                  </a:lnTo>
                  <a:lnTo>
                    <a:pt x="2476499" y="2292506"/>
                  </a:lnTo>
                  <a:lnTo>
                    <a:pt x="2527299" y="2296880"/>
                  </a:lnTo>
                  <a:lnTo>
                    <a:pt x="2578099" y="2300299"/>
                  </a:lnTo>
                  <a:lnTo>
                    <a:pt x="2616199" y="2302754"/>
                  </a:lnTo>
                  <a:lnTo>
                    <a:pt x="2666999" y="2304233"/>
                  </a:lnTo>
                  <a:lnTo>
                    <a:pt x="2679699" y="2304357"/>
                  </a:lnTo>
                  <a:lnTo>
                    <a:pt x="2692399" y="2304481"/>
                  </a:lnTo>
                  <a:lnTo>
                    <a:pt x="2705099" y="2304605"/>
                  </a:lnTo>
                  <a:lnTo>
                    <a:pt x="4114799" y="2304729"/>
                  </a:lnTo>
                  <a:lnTo>
                    <a:pt x="4127499" y="2302649"/>
                  </a:lnTo>
                  <a:close/>
                </a:path>
                <a:path w="4140200" h="2717800">
                  <a:moveTo>
                    <a:pt x="4127499" y="1890307"/>
                  </a:moveTo>
                  <a:lnTo>
                    <a:pt x="4127499" y="1841443"/>
                  </a:lnTo>
                  <a:lnTo>
                    <a:pt x="4114799" y="1839363"/>
                  </a:lnTo>
                  <a:lnTo>
                    <a:pt x="2730499" y="1839363"/>
                  </a:lnTo>
                  <a:lnTo>
                    <a:pt x="2679699" y="1838742"/>
                  </a:lnTo>
                  <a:lnTo>
                    <a:pt x="2628899" y="1836889"/>
                  </a:lnTo>
                  <a:lnTo>
                    <a:pt x="2578099" y="1833818"/>
                  </a:lnTo>
                  <a:lnTo>
                    <a:pt x="2539999" y="1829546"/>
                  </a:lnTo>
                  <a:lnTo>
                    <a:pt x="2489199" y="1824088"/>
                  </a:lnTo>
                  <a:lnTo>
                    <a:pt x="2438399" y="1817458"/>
                  </a:lnTo>
                  <a:lnTo>
                    <a:pt x="2400299" y="1809673"/>
                  </a:lnTo>
                  <a:lnTo>
                    <a:pt x="2349499" y="1800747"/>
                  </a:lnTo>
                  <a:lnTo>
                    <a:pt x="2298699" y="1790695"/>
                  </a:lnTo>
                  <a:lnTo>
                    <a:pt x="2260599" y="1779534"/>
                  </a:lnTo>
                  <a:lnTo>
                    <a:pt x="2209799" y="1767277"/>
                  </a:lnTo>
                  <a:lnTo>
                    <a:pt x="2171699" y="1753941"/>
                  </a:lnTo>
                  <a:lnTo>
                    <a:pt x="2133599" y="1739541"/>
                  </a:lnTo>
                  <a:lnTo>
                    <a:pt x="2082799" y="1724092"/>
                  </a:lnTo>
                  <a:lnTo>
                    <a:pt x="2044699" y="1707609"/>
                  </a:lnTo>
                  <a:lnTo>
                    <a:pt x="1993899" y="1690107"/>
                  </a:lnTo>
                  <a:lnTo>
                    <a:pt x="1955799" y="1671603"/>
                  </a:lnTo>
                  <a:lnTo>
                    <a:pt x="1917699" y="1652110"/>
                  </a:lnTo>
                  <a:lnTo>
                    <a:pt x="1879599" y="1631645"/>
                  </a:lnTo>
                  <a:lnTo>
                    <a:pt x="1841499" y="1610222"/>
                  </a:lnTo>
                  <a:lnTo>
                    <a:pt x="1803399" y="1587858"/>
                  </a:lnTo>
                  <a:lnTo>
                    <a:pt x="1765299" y="1564566"/>
                  </a:lnTo>
                  <a:lnTo>
                    <a:pt x="1727199" y="1540363"/>
                  </a:lnTo>
                  <a:lnTo>
                    <a:pt x="1689099" y="1515263"/>
                  </a:lnTo>
                  <a:lnTo>
                    <a:pt x="1650999" y="1489283"/>
                  </a:lnTo>
                  <a:lnTo>
                    <a:pt x="1612899" y="1462436"/>
                  </a:lnTo>
                  <a:lnTo>
                    <a:pt x="1574799" y="1434739"/>
                  </a:lnTo>
                  <a:lnTo>
                    <a:pt x="1536699" y="1406207"/>
                  </a:lnTo>
                  <a:lnTo>
                    <a:pt x="1511299" y="1376855"/>
                  </a:lnTo>
                  <a:lnTo>
                    <a:pt x="1473199" y="1346698"/>
                  </a:lnTo>
                  <a:lnTo>
                    <a:pt x="1447799" y="1315751"/>
                  </a:lnTo>
                  <a:lnTo>
                    <a:pt x="1409699" y="1284031"/>
                  </a:lnTo>
                  <a:lnTo>
                    <a:pt x="1384299" y="1251551"/>
                  </a:lnTo>
                  <a:lnTo>
                    <a:pt x="1346199" y="1218328"/>
                  </a:lnTo>
                  <a:lnTo>
                    <a:pt x="1320799" y="1184377"/>
                  </a:lnTo>
                  <a:lnTo>
                    <a:pt x="1295399" y="1149712"/>
                  </a:lnTo>
                  <a:lnTo>
                    <a:pt x="1257299" y="1114349"/>
                  </a:lnTo>
                  <a:lnTo>
                    <a:pt x="1231899" y="1078304"/>
                  </a:lnTo>
                  <a:lnTo>
                    <a:pt x="1206499" y="1041592"/>
                  </a:lnTo>
                  <a:lnTo>
                    <a:pt x="1181099" y="1004227"/>
                  </a:lnTo>
                  <a:lnTo>
                    <a:pt x="1155699" y="966226"/>
                  </a:lnTo>
                  <a:lnTo>
                    <a:pt x="1142999" y="927603"/>
                  </a:lnTo>
                  <a:lnTo>
                    <a:pt x="1092199" y="848554"/>
                  </a:lnTo>
                  <a:lnTo>
                    <a:pt x="1079499" y="808159"/>
                  </a:lnTo>
                  <a:lnTo>
                    <a:pt x="1054099" y="767202"/>
                  </a:lnTo>
                  <a:lnTo>
                    <a:pt x="1041399" y="725701"/>
                  </a:lnTo>
                  <a:lnTo>
                    <a:pt x="1015999" y="683670"/>
                  </a:lnTo>
                  <a:lnTo>
                    <a:pt x="977899" y="554550"/>
                  </a:lnTo>
                  <a:lnTo>
                    <a:pt x="952499" y="510551"/>
                  </a:lnTo>
                  <a:lnTo>
                    <a:pt x="952499" y="466100"/>
                  </a:lnTo>
                  <a:lnTo>
                    <a:pt x="914399" y="330176"/>
                  </a:lnTo>
                  <a:lnTo>
                    <a:pt x="914400" y="284062"/>
                  </a:lnTo>
                  <a:lnTo>
                    <a:pt x="901700" y="237572"/>
                  </a:lnTo>
                  <a:lnTo>
                    <a:pt x="901700" y="190719"/>
                  </a:lnTo>
                  <a:lnTo>
                    <a:pt x="889000" y="143520"/>
                  </a:lnTo>
                  <a:lnTo>
                    <a:pt x="889000" y="0"/>
                  </a:lnTo>
                  <a:lnTo>
                    <a:pt x="838200" y="0"/>
                  </a:lnTo>
                  <a:lnTo>
                    <a:pt x="838200" y="190277"/>
                  </a:lnTo>
                  <a:lnTo>
                    <a:pt x="850900" y="237049"/>
                  </a:lnTo>
                  <a:lnTo>
                    <a:pt x="850900" y="283474"/>
                  </a:lnTo>
                  <a:lnTo>
                    <a:pt x="876299" y="375222"/>
                  </a:lnTo>
                  <a:lnTo>
                    <a:pt x="876299" y="420517"/>
                  </a:lnTo>
                  <a:lnTo>
                    <a:pt x="939799" y="640632"/>
                  </a:lnTo>
                  <a:lnTo>
                    <a:pt x="965199" y="683283"/>
                  </a:lnTo>
                  <a:lnTo>
                    <a:pt x="990599" y="767098"/>
                  </a:lnTo>
                  <a:lnTo>
                    <a:pt x="1041399" y="848836"/>
                  </a:lnTo>
                  <a:lnTo>
                    <a:pt x="1054099" y="888890"/>
                  </a:lnTo>
                  <a:lnTo>
                    <a:pt x="1104899" y="967297"/>
                  </a:lnTo>
                  <a:lnTo>
                    <a:pt x="1117599" y="1005621"/>
                  </a:lnTo>
                  <a:lnTo>
                    <a:pt x="1142999" y="1043340"/>
                  </a:lnTo>
                  <a:lnTo>
                    <a:pt x="1168399" y="1080440"/>
                  </a:lnTo>
                  <a:lnTo>
                    <a:pt x="1193799" y="1116906"/>
                  </a:lnTo>
                  <a:lnTo>
                    <a:pt x="1231899" y="1152724"/>
                  </a:lnTo>
                  <a:lnTo>
                    <a:pt x="1257299" y="1187880"/>
                  </a:lnTo>
                  <a:lnTo>
                    <a:pt x="1282699" y="1222359"/>
                  </a:lnTo>
                  <a:lnTo>
                    <a:pt x="1308099" y="1256147"/>
                  </a:lnTo>
                  <a:lnTo>
                    <a:pt x="1346199" y="1289230"/>
                  </a:lnTo>
                  <a:lnTo>
                    <a:pt x="1371599" y="1321593"/>
                  </a:lnTo>
                  <a:lnTo>
                    <a:pt x="1409699" y="1353223"/>
                  </a:lnTo>
                  <a:lnTo>
                    <a:pt x="1435099" y="1384104"/>
                  </a:lnTo>
                  <a:lnTo>
                    <a:pt x="1473199" y="1414224"/>
                  </a:lnTo>
                  <a:lnTo>
                    <a:pt x="1498599" y="1443566"/>
                  </a:lnTo>
                  <a:lnTo>
                    <a:pt x="1536699" y="1472118"/>
                  </a:lnTo>
                  <a:lnTo>
                    <a:pt x="1574799" y="1499864"/>
                  </a:lnTo>
                  <a:lnTo>
                    <a:pt x="1612899" y="1526791"/>
                  </a:lnTo>
                  <a:lnTo>
                    <a:pt x="1650999" y="1552884"/>
                  </a:lnTo>
                  <a:lnTo>
                    <a:pt x="1689099" y="1578128"/>
                  </a:lnTo>
                  <a:lnTo>
                    <a:pt x="1714499" y="1602510"/>
                  </a:lnTo>
                  <a:lnTo>
                    <a:pt x="1752599" y="1626016"/>
                  </a:lnTo>
                  <a:lnTo>
                    <a:pt x="1803399" y="1648630"/>
                  </a:lnTo>
                  <a:lnTo>
                    <a:pt x="1841499" y="1670340"/>
                  </a:lnTo>
                  <a:lnTo>
                    <a:pt x="1879599" y="1691129"/>
                  </a:lnTo>
                  <a:lnTo>
                    <a:pt x="1917699" y="1710985"/>
                  </a:lnTo>
                  <a:lnTo>
                    <a:pt x="1955799" y="1729892"/>
                  </a:lnTo>
                  <a:lnTo>
                    <a:pt x="2006599" y="1747837"/>
                  </a:lnTo>
                  <a:lnTo>
                    <a:pt x="2044699" y="1764805"/>
                  </a:lnTo>
                  <a:lnTo>
                    <a:pt x="2082799" y="1780782"/>
                  </a:lnTo>
                  <a:lnTo>
                    <a:pt x="2133599" y="1795753"/>
                  </a:lnTo>
                  <a:lnTo>
                    <a:pt x="2171699" y="1809705"/>
                  </a:lnTo>
                  <a:lnTo>
                    <a:pt x="2222499" y="1822623"/>
                  </a:lnTo>
                  <a:lnTo>
                    <a:pt x="2260599" y="1834492"/>
                  </a:lnTo>
                  <a:lnTo>
                    <a:pt x="2311399" y="1845299"/>
                  </a:lnTo>
                  <a:lnTo>
                    <a:pt x="2349499" y="1855029"/>
                  </a:lnTo>
                  <a:lnTo>
                    <a:pt x="2400299" y="1863668"/>
                  </a:lnTo>
                  <a:lnTo>
                    <a:pt x="2438399" y="1871201"/>
                  </a:lnTo>
                  <a:lnTo>
                    <a:pt x="2489199" y="1877615"/>
                  </a:lnTo>
                  <a:lnTo>
                    <a:pt x="2539999" y="1882895"/>
                  </a:lnTo>
                  <a:lnTo>
                    <a:pt x="2578099" y="1887026"/>
                  </a:lnTo>
                  <a:lnTo>
                    <a:pt x="2628899" y="1889994"/>
                  </a:lnTo>
                  <a:lnTo>
                    <a:pt x="2679699" y="1891786"/>
                  </a:lnTo>
                  <a:lnTo>
                    <a:pt x="2730499" y="1892386"/>
                  </a:lnTo>
                  <a:lnTo>
                    <a:pt x="4114799" y="1892386"/>
                  </a:lnTo>
                  <a:lnTo>
                    <a:pt x="4127499" y="1890307"/>
                  </a:lnTo>
                  <a:close/>
                </a:path>
                <a:path w="4140200" h="2717800">
                  <a:moveTo>
                    <a:pt x="1295399" y="326247"/>
                  </a:moveTo>
                  <a:lnTo>
                    <a:pt x="1295400" y="0"/>
                  </a:lnTo>
                  <a:lnTo>
                    <a:pt x="1257300" y="0"/>
                  </a:lnTo>
                  <a:lnTo>
                    <a:pt x="1257300" y="142416"/>
                  </a:lnTo>
                  <a:lnTo>
                    <a:pt x="1270000" y="189069"/>
                  </a:lnTo>
                  <a:lnTo>
                    <a:pt x="1270000" y="235274"/>
                  </a:lnTo>
                  <a:lnTo>
                    <a:pt x="1295399" y="326247"/>
                  </a:lnTo>
                  <a:close/>
                </a:path>
                <a:path w="4140200" h="2717800">
                  <a:moveTo>
                    <a:pt x="4127499" y="1477760"/>
                  </a:moveTo>
                  <a:lnTo>
                    <a:pt x="4127499" y="1428772"/>
                  </a:lnTo>
                  <a:lnTo>
                    <a:pt x="4114799" y="1426668"/>
                  </a:lnTo>
                  <a:lnTo>
                    <a:pt x="2717799" y="1426585"/>
                  </a:lnTo>
                  <a:lnTo>
                    <a:pt x="2705099" y="1426502"/>
                  </a:lnTo>
                  <a:lnTo>
                    <a:pt x="2641599" y="1424432"/>
                  </a:lnTo>
                  <a:lnTo>
                    <a:pt x="2590799" y="1420976"/>
                  </a:lnTo>
                  <a:lnTo>
                    <a:pt x="2539999" y="1415995"/>
                  </a:lnTo>
                  <a:lnTo>
                    <a:pt x="2501899" y="1409512"/>
                  </a:lnTo>
                  <a:lnTo>
                    <a:pt x="2451099" y="1401554"/>
                  </a:lnTo>
                  <a:lnTo>
                    <a:pt x="2400299" y="1392144"/>
                  </a:lnTo>
                  <a:lnTo>
                    <a:pt x="2362199" y="1381308"/>
                  </a:lnTo>
                  <a:lnTo>
                    <a:pt x="2311399" y="1369070"/>
                  </a:lnTo>
                  <a:lnTo>
                    <a:pt x="2273299" y="1355454"/>
                  </a:lnTo>
                  <a:lnTo>
                    <a:pt x="2235199" y="1340486"/>
                  </a:lnTo>
                  <a:lnTo>
                    <a:pt x="2184399" y="1324190"/>
                  </a:lnTo>
                  <a:lnTo>
                    <a:pt x="2146299" y="1306592"/>
                  </a:lnTo>
                  <a:lnTo>
                    <a:pt x="2108199" y="1287714"/>
                  </a:lnTo>
                  <a:lnTo>
                    <a:pt x="2070099" y="1267584"/>
                  </a:lnTo>
                  <a:lnTo>
                    <a:pt x="2019299" y="1246224"/>
                  </a:lnTo>
                  <a:lnTo>
                    <a:pt x="1981199" y="1223660"/>
                  </a:lnTo>
                  <a:lnTo>
                    <a:pt x="1943099" y="1199917"/>
                  </a:lnTo>
                  <a:lnTo>
                    <a:pt x="1904999" y="1175019"/>
                  </a:lnTo>
                  <a:lnTo>
                    <a:pt x="1879599" y="1148991"/>
                  </a:lnTo>
                  <a:lnTo>
                    <a:pt x="1841499" y="1121858"/>
                  </a:lnTo>
                  <a:lnTo>
                    <a:pt x="1803399" y="1093644"/>
                  </a:lnTo>
                  <a:lnTo>
                    <a:pt x="1765299" y="1064375"/>
                  </a:lnTo>
                  <a:lnTo>
                    <a:pt x="1739899" y="1034074"/>
                  </a:lnTo>
                  <a:lnTo>
                    <a:pt x="1701799" y="1002767"/>
                  </a:lnTo>
                  <a:lnTo>
                    <a:pt x="1676399" y="970479"/>
                  </a:lnTo>
                  <a:lnTo>
                    <a:pt x="1638299" y="937233"/>
                  </a:lnTo>
                  <a:lnTo>
                    <a:pt x="1612899" y="903056"/>
                  </a:lnTo>
                  <a:lnTo>
                    <a:pt x="1587499" y="867971"/>
                  </a:lnTo>
                  <a:lnTo>
                    <a:pt x="1562099" y="832003"/>
                  </a:lnTo>
                  <a:lnTo>
                    <a:pt x="1536699" y="795177"/>
                  </a:lnTo>
                  <a:lnTo>
                    <a:pt x="1511299" y="757518"/>
                  </a:lnTo>
                  <a:lnTo>
                    <a:pt x="1485899" y="719051"/>
                  </a:lnTo>
                  <a:lnTo>
                    <a:pt x="1460499" y="679799"/>
                  </a:lnTo>
                  <a:lnTo>
                    <a:pt x="1447799" y="639789"/>
                  </a:lnTo>
                  <a:lnTo>
                    <a:pt x="1422399" y="599044"/>
                  </a:lnTo>
                  <a:lnTo>
                    <a:pt x="1409699" y="557589"/>
                  </a:lnTo>
                  <a:lnTo>
                    <a:pt x="1384299" y="515450"/>
                  </a:lnTo>
                  <a:lnTo>
                    <a:pt x="1371599" y="472650"/>
                  </a:lnTo>
                  <a:lnTo>
                    <a:pt x="1320800" y="295344"/>
                  </a:lnTo>
                  <a:lnTo>
                    <a:pt x="1320800" y="249614"/>
                  </a:lnTo>
                  <a:lnTo>
                    <a:pt x="1295400" y="156643"/>
                  </a:lnTo>
                  <a:lnTo>
                    <a:pt x="1295399" y="370969"/>
                  </a:lnTo>
                  <a:lnTo>
                    <a:pt x="1320799" y="458770"/>
                  </a:lnTo>
                  <a:lnTo>
                    <a:pt x="1346199" y="501804"/>
                  </a:lnTo>
                  <a:lnTo>
                    <a:pt x="1371599" y="586022"/>
                  </a:lnTo>
                  <a:lnTo>
                    <a:pt x="1396999" y="627161"/>
                  </a:lnTo>
                  <a:lnTo>
                    <a:pt x="1409699" y="667623"/>
                  </a:lnTo>
                  <a:lnTo>
                    <a:pt x="1435099" y="707384"/>
                  </a:lnTo>
                  <a:lnTo>
                    <a:pt x="1460499" y="746422"/>
                  </a:lnTo>
                  <a:lnTo>
                    <a:pt x="1473199" y="784714"/>
                  </a:lnTo>
                  <a:lnTo>
                    <a:pt x="1498599" y="822236"/>
                  </a:lnTo>
                  <a:lnTo>
                    <a:pt x="1523999" y="858967"/>
                  </a:lnTo>
                  <a:lnTo>
                    <a:pt x="1549399" y="894883"/>
                  </a:lnTo>
                  <a:lnTo>
                    <a:pt x="1587499" y="929961"/>
                  </a:lnTo>
                  <a:lnTo>
                    <a:pt x="1612899" y="964179"/>
                  </a:lnTo>
                  <a:lnTo>
                    <a:pt x="1638299" y="997513"/>
                  </a:lnTo>
                  <a:lnTo>
                    <a:pt x="1676399" y="1029941"/>
                  </a:lnTo>
                  <a:lnTo>
                    <a:pt x="1701799" y="1061439"/>
                  </a:lnTo>
                  <a:lnTo>
                    <a:pt x="1739899" y="1091985"/>
                  </a:lnTo>
                  <a:lnTo>
                    <a:pt x="1765299" y="1121556"/>
                  </a:lnTo>
                  <a:lnTo>
                    <a:pt x="1803399" y="1150129"/>
                  </a:lnTo>
                  <a:lnTo>
                    <a:pt x="1841499" y="1177681"/>
                  </a:lnTo>
                  <a:lnTo>
                    <a:pt x="1879599" y="1204189"/>
                  </a:lnTo>
                  <a:lnTo>
                    <a:pt x="1904999" y="1229631"/>
                  </a:lnTo>
                  <a:lnTo>
                    <a:pt x="1943099" y="1253982"/>
                  </a:lnTo>
                  <a:lnTo>
                    <a:pt x="1981199" y="1277221"/>
                  </a:lnTo>
                  <a:lnTo>
                    <a:pt x="2031999" y="1299325"/>
                  </a:lnTo>
                  <a:lnTo>
                    <a:pt x="2070099" y="1320270"/>
                  </a:lnTo>
                  <a:lnTo>
                    <a:pt x="2108199" y="1340034"/>
                  </a:lnTo>
                  <a:lnTo>
                    <a:pt x="2146299" y="1358594"/>
                  </a:lnTo>
                  <a:lnTo>
                    <a:pt x="2184399" y="1375926"/>
                  </a:lnTo>
                  <a:lnTo>
                    <a:pt x="2235199" y="1392009"/>
                  </a:lnTo>
                  <a:lnTo>
                    <a:pt x="2273299" y="1406819"/>
                  </a:lnTo>
                  <a:lnTo>
                    <a:pt x="2324099" y="1420333"/>
                  </a:lnTo>
                  <a:lnTo>
                    <a:pt x="2362199" y="1432528"/>
                  </a:lnTo>
                  <a:lnTo>
                    <a:pt x="2412999" y="1443381"/>
                  </a:lnTo>
                  <a:lnTo>
                    <a:pt x="2451099" y="1452870"/>
                  </a:lnTo>
                  <a:lnTo>
                    <a:pt x="2501899" y="1460972"/>
                  </a:lnTo>
                  <a:lnTo>
                    <a:pt x="2539999" y="1467663"/>
                  </a:lnTo>
                  <a:lnTo>
                    <a:pt x="2590799" y="1472922"/>
                  </a:lnTo>
                  <a:lnTo>
                    <a:pt x="2641599" y="1476724"/>
                  </a:lnTo>
                  <a:lnTo>
                    <a:pt x="2679699" y="1479046"/>
                  </a:lnTo>
                  <a:lnTo>
                    <a:pt x="2730499" y="1479867"/>
                  </a:lnTo>
                  <a:lnTo>
                    <a:pt x="4114799" y="1479867"/>
                  </a:lnTo>
                  <a:lnTo>
                    <a:pt x="4127499" y="1477760"/>
                  </a:lnTo>
                  <a:close/>
                </a:path>
                <a:path w="4140200" h="2717800">
                  <a:moveTo>
                    <a:pt x="4114799" y="1067172"/>
                  </a:moveTo>
                  <a:lnTo>
                    <a:pt x="4114799" y="1014149"/>
                  </a:lnTo>
                  <a:lnTo>
                    <a:pt x="2743199" y="1014149"/>
                  </a:lnTo>
                  <a:lnTo>
                    <a:pt x="2692399" y="1013045"/>
                  </a:lnTo>
                  <a:lnTo>
                    <a:pt x="2641599" y="1009766"/>
                  </a:lnTo>
                  <a:lnTo>
                    <a:pt x="2603499" y="1004360"/>
                  </a:lnTo>
                  <a:lnTo>
                    <a:pt x="2552699" y="996877"/>
                  </a:lnTo>
                  <a:lnTo>
                    <a:pt x="2501899" y="987364"/>
                  </a:lnTo>
                  <a:lnTo>
                    <a:pt x="2463799" y="975871"/>
                  </a:lnTo>
                  <a:lnTo>
                    <a:pt x="2425699" y="962446"/>
                  </a:lnTo>
                  <a:lnTo>
                    <a:pt x="2374899" y="947138"/>
                  </a:lnTo>
                  <a:lnTo>
                    <a:pt x="2336799" y="929996"/>
                  </a:lnTo>
                  <a:lnTo>
                    <a:pt x="2298699" y="911069"/>
                  </a:lnTo>
                  <a:lnTo>
                    <a:pt x="2260599" y="890404"/>
                  </a:lnTo>
                  <a:lnTo>
                    <a:pt x="2209799" y="868051"/>
                  </a:lnTo>
                  <a:lnTo>
                    <a:pt x="2184399" y="844059"/>
                  </a:lnTo>
                  <a:lnTo>
                    <a:pt x="2146299" y="818475"/>
                  </a:lnTo>
                  <a:lnTo>
                    <a:pt x="2108199" y="791350"/>
                  </a:lnTo>
                  <a:lnTo>
                    <a:pt x="2070099" y="762731"/>
                  </a:lnTo>
                  <a:lnTo>
                    <a:pt x="2044699" y="732668"/>
                  </a:lnTo>
                  <a:lnTo>
                    <a:pt x="2006599" y="701208"/>
                  </a:lnTo>
                  <a:lnTo>
                    <a:pt x="1981199" y="668401"/>
                  </a:lnTo>
                  <a:lnTo>
                    <a:pt x="1955799" y="634296"/>
                  </a:lnTo>
                  <a:lnTo>
                    <a:pt x="1917699" y="598940"/>
                  </a:lnTo>
                  <a:lnTo>
                    <a:pt x="1892299" y="562384"/>
                  </a:lnTo>
                  <a:lnTo>
                    <a:pt x="1866899" y="524674"/>
                  </a:lnTo>
                  <a:lnTo>
                    <a:pt x="1854199" y="485861"/>
                  </a:lnTo>
                  <a:lnTo>
                    <a:pt x="1828799" y="445993"/>
                  </a:lnTo>
                  <a:lnTo>
                    <a:pt x="1816099" y="405119"/>
                  </a:lnTo>
                  <a:lnTo>
                    <a:pt x="1790699" y="363287"/>
                  </a:lnTo>
                  <a:lnTo>
                    <a:pt x="1778000" y="320545"/>
                  </a:lnTo>
                  <a:lnTo>
                    <a:pt x="1739900" y="187355"/>
                  </a:lnTo>
                  <a:lnTo>
                    <a:pt x="1739900" y="141464"/>
                  </a:lnTo>
                  <a:lnTo>
                    <a:pt x="1727200" y="94908"/>
                  </a:lnTo>
                  <a:lnTo>
                    <a:pt x="1727200" y="0"/>
                  </a:lnTo>
                  <a:lnTo>
                    <a:pt x="1676400" y="0"/>
                  </a:lnTo>
                  <a:lnTo>
                    <a:pt x="1676400" y="97081"/>
                  </a:lnTo>
                  <a:lnTo>
                    <a:pt x="1689100" y="144732"/>
                  </a:lnTo>
                  <a:lnTo>
                    <a:pt x="1689100" y="191725"/>
                  </a:lnTo>
                  <a:lnTo>
                    <a:pt x="1727200" y="328292"/>
                  </a:lnTo>
                  <a:lnTo>
                    <a:pt x="1752599" y="415187"/>
                  </a:lnTo>
                  <a:lnTo>
                    <a:pt x="1777999" y="457250"/>
                  </a:lnTo>
                  <a:lnTo>
                    <a:pt x="1803399" y="498326"/>
                  </a:lnTo>
                  <a:lnTo>
                    <a:pt x="1816099" y="538369"/>
                  </a:lnTo>
                  <a:lnTo>
                    <a:pt x="1841499" y="577331"/>
                  </a:lnTo>
                  <a:lnTo>
                    <a:pt x="1866899" y="615166"/>
                  </a:lnTo>
                  <a:lnTo>
                    <a:pt x="1892299" y="651826"/>
                  </a:lnTo>
                  <a:lnTo>
                    <a:pt x="1930399" y="687266"/>
                  </a:lnTo>
                  <a:lnTo>
                    <a:pt x="1955799" y="721436"/>
                  </a:lnTo>
                  <a:lnTo>
                    <a:pt x="1981199" y="754292"/>
                  </a:lnTo>
                  <a:lnTo>
                    <a:pt x="2019299" y="785785"/>
                  </a:lnTo>
                  <a:lnTo>
                    <a:pt x="2057399" y="815868"/>
                  </a:lnTo>
                  <a:lnTo>
                    <a:pt x="2095499" y="844495"/>
                  </a:lnTo>
                  <a:lnTo>
                    <a:pt x="2120899" y="871619"/>
                  </a:lnTo>
                  <a:lnTo>
                    <a:pt x="2158999" y="897193"/>
                  </a:lnTo>
                  <a:lnTo>
                    <a:pt x="2197099" y="921169"/>
                  </a:lnTo>
                  <a:lnTo>
                    <a:pt x="2247899" y="943500"/>
                  </a:lnTo>
                  <a:lnTo>
                    <a:pt x="2285999" y="964140"/>
                  </a:lnTo>
                  <a:lnTo>
                    <a:pt x="2324099" y="983042"/>
                  </a:lnTo>
                  <a:lnTo>
                    <a:pt x="2374899" y="1000158"/>
                  </a:lnTo>
                  <a:lnTo>
                    <a:pt x="2412999" y="1015442"/>
                  </a:lnTo>
                  <a:lnTo>
                    <a:pt x="2463799" y="1028846"/>
                  </a:lnTo>
                  <a:lnTo>
                    <a:pt x="2501899" y="1040324"/>
                  </a:lnTo>
                  <a:lnTo>
                    <a:pt x="2552699" y="1049828"/>
                  </a:lnTo>
                  <a:lnTo>
                    <a:pt x="2590799" y="1057312"/>
                  </a:lnTo>
                  <a:lnTo>
                    <a:pt x="2641599" y="1062729"/>
                  </a:lnTo>
                  <a:lnTo>
                    <a:pt x="2692399" y="1066031"/>
                  </a:lnTo>
                  <a:lnTo>
                    <a:pt x="2743199" y="1067172"/>
                  </a:lnTo>
                  <a:lnTo>
                    <a:pt x="4114799" y="1067172"/>
                  </a:lnTo>
                  <a:close/>
                </a:path>
                <a:path w="4140200" h="2717800">
                  <a:moveTo>
                    <a:pt x="4114799" y="654829"/>
                  </a:moveTo>
                  <a:lnTo>
                    <a:pt x="4114799" y="601806"/>
                  </a:lnTo>
                  <a:lnTo>
                    <a:pt x="2743199" y="601806"/>
                  </a:lnTo>
                  <a:lnTo>
                    <a:pt x="2705099" y="599296"/>
                  </a:lnTo>
                  <a:lnTo>
                    <a:pt x="2654299" y="593268"/>
                  </a:lnTo>
                  <a:lnTo>
                    <a:pt x="2616199" y="583859"/>
                  </a:lnTo>
                  <a:lnTo>
                    <a:pt x="2565399" y="571205"/>
                  </a:lnTo>
                  <a:lnTo>
                    <a:pt x="2527299" y="555442"/>
                  </a:lnTo>
                  <a:lnTo>
                    <a:pt x="2489199" y="536705"/>
                  </a:lnTo>
                  <a:lnTo>
                    <a:pt x="2451099" y="515130"/>
                  </a:lnTo>
                  <a:lnTo>
                    <a:pt x="2412999" y="490853"/>
                  </a:lnTo>
                  <a:lnTo>
                    <a:pt x="2374899" y="464010"/>
                  </a:lnTo>
                  <a:lnTo>
                    <a:pt x="2336799" y="434736"/>
                  </a:lnTo>
                  <a:lnTo>
                    <a:pt x="2311399" y="403168"/>
                  </a:lnTo>
                  <a:lnTo>
                    <a:pt x="2286000" y="369441"/>
                  </a:lnTo>
                  <a:lnTo>
                    <a:pt x="2260600" y="333691"/>
                  </a:lnTo>
                  <a:lnTo>
                    <a:pt x="2235200" y="296053"/>
                  </a:lnTo>
                  <a:lnTo>
                    <a:pt x="2209800" y="256665"/>
                  </a:lnTo>
                  <a:lnTo>
                    <a:pt x="2197100" y="215660"/>
                  </a:lnTo>
                  <a:lnTo>
                    <a:pt x="2184400" y="173176"/>
                  </a:lnTo>
                  <a:lnTo>
                    <a:pt x="2159000" y="84312"/>
                  </a:lnTo>
                  <a:lnTo>
                    <a:pt x="2159000" y="0"/>
                  </a:lnTo>
                  <a:lnTo>
                    <a:pt x="2095500" y="0"/>
                  </a:lnTo>
                  <a:lnTo>
                    <a:pt x="2095500" y="96701"/>
                  </a:lnTo>
                  <a:lnTo>
                    <a:pt x="2120900" y="188998"/>
                  </a:lnTo>
                  <a:lnTo>
                    <a:pt x="2133600" y="233178"/>
                  </a:lnTo>
                  <a:lnTo>
                    <a:pt x="2159000" y="275878"/>
                  </a:lnTo>
                  <a:lnTo>
                    <a:pt x="2171700" y="316970"/>
                  </a:lnTo>
                  <a:lnTo>
                    <a:pt x="2197100" y="356331"/>
                  </a:lnTo>
                  <a:lnTo>
                    <a:pt x="2222499" y="393832"/>
                  </a:lnTo>
                  <a:lnTo>
                    <a:pt x="2260599" y="429348"/>
                  </a:lnTo>
                  <a:lnTo>
                    <a:pt x="2285999" y="462753"/>
                  </a:lnTo>
                  <a:lnTo>
                    <a:pt x="2324099" y="493922"/>
                  </a:lnTo>
                  <a:lnTo>
                    <a:pt x="2349499" y="522727"/>
                  </a:lnTo>
                  <a:lnTo>
                    <a:pt x="2387599" y="549043"/>
                  </a:lnTo>
                  <a:lnTo>
                    <a:pt x="2425699" y="572744"/>
                  </a:lnTo>
                  <a:lnTo>
                    <a:pt x="2476499" y="593703"/>
                  </a:lnTo>
                  <a:lnTo>
                    <a:pt x="2514599" y="611795"/>
                  </a:lnTo>
                  <a:lnTo>
                    <a:pt x="2565399" y="626893"/>
                  </a:lnTo>
                  <a:lnTo>
                    <a:pt x="2603499" y="638872"/>
                  </a:lnTo>
                  <a:lnTo>
                    <a:pt x="2654299" y="647605"/>
                  </a:lnTo>
                  <a:lnTo>
                    <a:pt x="2705099" y="652966"/>
                  </a:lnTo>
                  <a:lnTo>
                    <a:pt x="2743199" y="654829"/>
                  </a:lnTo>
                  <a:lnTo>
                    <a:pt x="4114799" y="654829"/>
                  </a:lnTo>
                  <a:close/>
                </a:path>
                <a:path w="4140200" h="2717800">
                  <a:moveTo>
                    <a:pt x="4127499" y="647075"/>
                  </a:moveTo>
                  <a:lnTo>
                    <a:pt x="4127499" y="609561"/>
                  </a:lnTo>
                  <a:lnTo>
                    <a:pt x="4114799" y="603886"/>
                  </a:lnTo>
                  <a:lnTo>
                    <a:pt x="4114799" y="652750"/>
                  </a:lnTo>
                  <a:lnTo>
                    <a:pt x="4127499" y="647075"/>
                  </a:lnTo>
                  <a:close/>
                </a:path>
                <a:path w="4140200" h="2717800">
                  <a:moveTo>
                    <a:pt x="4140199" y="1050991"/>
                  </a:moveTo>
                  <a:lnTo>
                    <a:pt x="4140199" y="1030329"/>
                  </a:lnTo>
                  <a:lnTo>
                    <a:pt x="4127499" y="1021903"/>
                  </a:lnTo>
                  <a:lnTo>
                    <a:pt x="4114799" y="1016228"/>
                  </a:lnTo>
                  <a:lnTo>
                    <a:pt x="4114799" y="1065092"/>
                  </a:lnTo>
                  <a:lnTo>
                    <a:pt x="4127499" y="1059417"/>
                  </a:lnTo>
                  <a:lnTo>
                    <a:pt x="4140199" y="1050991"/>
                  </a:lnTo>
                  <a:close/>
                </a:path>
                <a:path w="4140200" h="2717800">
                  <a:moveTo>
                    <a:pt x="4140199" y="628318"/>
                  </a:moveTo>
                  <a:lnTo>
                    <a:pt x="4127499" y="617987"/>
                  </a:lnTo>
                  <a:lnTo>
                    <a:pt x="4127499" y="638649"/>
                  </a:lnTo>
                  <a:lnTo>
                    <a:pt x="4140199" y="628318"/>
                  </a:lnTo>
                  <a:close/>
                </a:path>
                <a:path w="4140200" h="2717800">
                  <a:moveTo>
                    <a:pt x="4140199" y="1463538"/>
                  </a:moveTo>
                  <a:lnTo>
                    <a:pt x="4140199" y="1442923"/>
                  </a:lnTo>
                  <a:lnTo>
                    <a:pt x="4127499" y="1434489"/>
                  </a:lnTo>
                  <a:lnTo>
                    <a:pt x="4127499" y="1472024"/>
                  </a:lnTo>
                  <a:lnTo>
                    <a:pt x="4140199" y="1463538"/>
                  </a:lnTo>
                  <a:close/>
                </a:path>
                <a:path w="4140200" h="2717800">
                  <a:moveTo>
                    <a:pt x="4140199" y="1876206"/>
                  </a:moveTo>
                  <a:lnTo>
                    <a:pt x="4140199" y="1855544"/>
                  </a:lnTo>
                  <a:lnTo>
                    <a:pt x="4127499" y="1847118"/>
                  </a:lnTo>
                  <a:lnTo>
                    <a:pt x="4127499" y="1884632"/>
                  </a:lnTo>
                  <a:lnTo>
                    <a:pt x="4140199" y="1876206"/>
                  </a:lnTo>
                  <a:close/>
                </a:path>
                <a:path w="4140200" h="2717800">
                  <a:moveTo>
                    <a:pt x="4140199" y="2288548"/>
                  </a:moveTo>
                  <a:lnTo>
                    <a:pt x="4140199" y="2267886"/>
                  </a:lnTo>
                  <a:lnTo>
                    <a:pt x="4127499" y="2259460"/>
                  </a:lnTo>
                  <a:lnTo>
                    <a:pt x="4127499" y="2296974"/>
                  </a:lnTo>
                  <a:lnTo>
                    <a:pt x="4140199" y="2288548"/>
                  </a:lnTo>
                  <a:close/>
                </a:path>
                <a:path w="4140200" h="2717800">
                  <a:moveTo>
                    <a:pt x="4140199" y="2701067"/>
                  </a:moveTo>
                  <a:lnTo>
                    <a:pt x="4140199" y="2680405"/>
                  </a:lnTo>
                  <a:lnTo>
                    <a:pt x="4127499" y="2671979"/>
                  </a:lnTo>
                  <a:lnTo>
                    <a:pt x="4127499" y="2709493"/>
                  </a:lnTo>
                  <a:lnTo>
                    <a:pt x="4140199" y="2701067"/>
                  </a:lnTo>
                  <a:close/>
                </a:path>
              </a:pathLst>
            </a:custGeom>
            <a:solidFill>
              <a:srgbClr val="8B0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700" y="1028699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143605" y="0"/>
                  </a:moveTo>
                  <a:lnTo>
                    <a:pt x="86931" y="0"/>
                  </a:lnTo>
                  <a:lnTo>
                    <a:pt x="69895" y="1682"/>
                  </a:lnTo>
                  <a:lnTo>
                    <a:pt x="25463" y="25400"/>
                  </a:lnTo>
                  <a:lnTo>
                    <a:pt x="1685" y="69923"/>
                  </a:lnTo>
                  <a:lnTo>
                    <a:pt x="0" y="86995"/>
                  </a:lnTo>
                  <a:lnTo>
                    <a:pt x="0" y="8142668"/>
                  </a:lnTo>
                  <a:lnTo>
                    <a:pt x="14605" y="8190894"/>
                  </a:lnTo>
                  <a:lnTo>
                    <a:pt x="53668" y="8222978"/>
                  </a:lnTo>
                  <a:lnTo>
                    <a:pt x="86931" y="8229600"/>
                  </a:lnTo>
                  <a:lnTo>
                    <a:pt x="16143605" y="8229600"/>
                  </a:lnTo>
                  <a:lnTo>
                    <a:pt x="16191914" y="8214989"/>
                  </a:lnTo>
                  <a:lnTo>
                    <a:pt x="16223996" y="8175931"/>
                  </a:lnTo>
                  <a:lnTo>
                    <a:pt x="16230600" y="8142668"/>
                  </a:lnTo>
                  <a:lnTo>
                    <a:pt x="16230600" y="86995"/>
                  </a:lnTo>
                  <a:lnTo>
                    <a:pt x="16223775" y="53095"/>
                  </a:lnTo>
                  <a:lnTo>
                    <a:pt x="16205152" y="25447"/>
                  </a:lnTo>
                  <a:lnTo>
                    <a:pt x="16177504" y="6824"/>
                  </a:lnTo>
                  <a:lnTo>
                    <a:pt x="16143605" y="0"/>
                  </a:lnTo>
                  <a:close/>
                </a:path>
              </a:pathLst>
            </a:custGeom>
            <a:solidFill>
              <a:srgbClr val="002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8716" y="1578292"/>
            <a:ext cx="12706985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30" dirty="0"/>
              <a:t>FOR</a:t>
            </a:r>
            <a:r>
              <a:rPr spc="-180" dirty="0"/>
              <a:t> </a:t>
            </a:r>
            <a:r>
              <a:rPr spc="290" dirty="0"/>
              <a:t>EASTERN’S</a:t>
            </a:r>
            <a:r>
              <a:rPr spc="-150" dirty="0"/>
              <a:t> </a:t>
            </a:r>
            <a:r>
              <a:rPr spc="-10" dirty="0"/>
              <a:t>APPLICATION:</a:t>
            </a:r>
          </a:p>
        </p:txBody>
      </p:sp>
      <p:sp>
        <p:nvSpPr>
          <p:cNvPr id="6" name="object 6"/>
          <p:cNvSpPr/>
          <p:nvPr/>
        </p:nvSpPr>
        <p:spPr>
          <a:xfrm>
            <a:off x="2390775" y="3067049"/>
            <a:ext cx="8943975" cy="1295400"/>
          </a:xfrm>
          <a:custGeom>
            <a:avLst/>
            <a:gdLst/>
            <a:ahLst/>
            <a:cxnLst/>
            <a:rect l="l" t="t" r="r" b="b"/>
            <a:pathLst>
              <a:path w="8943975" h="1295400">
                <a:moveTo>
                  <a:pt x="4162425" y="358267"/>
                </a:moveTo>
                <a:lnTo>
                  <a:pt x="4159300" y="311188"/>
                </a:lnTo>
                <a:lnTo>
                  <a:pt x="4150106" y="265290"/>
                </a:lnTo>
                <a:lnTo>
                  <a:pt x="4135056" y="221157"/>
                </a:lnTo>
                <a:lnTo>
                  <a:pt x="4114368" y="179349"/>
                </a:lnTo>
                <a:lnTo>
                  <a:pt x="4088282" y="140411"/>
                </a:lnTo>
                <a:lnTo>
                  <a:pt x="4057015" y="104902"/>
                </a:lnTo>
                <a:lnTo>
                  <a:pt x="4021378" y="73812"/>
                </a:lnTo>
                <a:lnTo>
                  <a:pt x="3982313" y="47853"/>
                </a:lnTo>
                <a:lnTo>
                  <a:pt x="3940340" y="27266"/>
                </a:lnTo>
                <a:lnTo>
                  <a:pt x="3896042" y="12268"/>
                </a:lnTo>
                <a:lnTo>
                  <a:pt x="3849954" y="3111"/>
                </a:lnTo>
                <a:lnTo>
                  <a:pt x="3802634" y="0"/>
                </a:lnTo>
                <a:lnTo>
                  <a:pt x="359791" y="0"/>
                </a:lnTo>
                <a:lnTo>
                  <a:pt x="312458" y="3111"/>
                </a:lnTo>
                <a:lnTo>
                  <a:pt x="266369" y="12268"/>
                </a:lnTo>
                <a:lnTo>
                  <a:pt x="222072" y="27266"/>
                </a:lnTo>
                <a:lnTo>
                  <a:pt x="180098" y="47853"/>
                </a:lnTo>
                <a:lnTo>
                  <a:pt x="141033" y="73812"/>
                </a:lnTo>
                <a:lnTo>
                  <a:pt x="105410" y="104902"/>
                </a:lnTo>
                <a:lnTo>
                  <a:pt x="74129" y="140411"/>
                </a:lnTo>
                <a:lnTo>
                  <a:pt x="48044" y="179349"/>
                </a:lnTo>
                <a:lnTo>
                  <a:pt x="27368" y="221157"/>
                </a:lnTo>
                <a:lnTo>
                  <a:pt x="12306" y="265290"/>
                </a:lnTo>
                <a:lnTo>
                  <a:pt x="3111" y="311188"/>
                </a:lnTo>
                <a:lnTo>
                  <a:pt x="0" y="358267"/>
                </a:lnTo>
                <a:lnTo>
                  <a:pt x="0" y="889508"/>
                </a:lnTo>
                <a:lnTo>
                  <a:pt x="3111" y="936599"/>
                </a:lnTo>
                <a:lnTo>
                  <a:pt x="12306" y="982497"/>
                </a:lnTo>
                <a:lnTo>
                  <a:pt x="27368" y="1026629"/>
                </a:lnTo>
                <a:lnTo>
                  <a:pt x="48044" y="1068438"/>
                </a:lnTo>
                <a:lnTo>
                  <a:pt x="74129" y="1107376"/>
                </a:lnTo>
                <a:lnTo>
                  <a:pt x="105410" y="1142873"/>
                </a:lnTo>
                <a:lnTo>
                  <a:pt x="141033" y="1173975"/>
                </a:lnTo>
                <a:lnTo>
                  <a:pt x="180098" y="1199934"/>
                </a:lnTo>
                <a:lnTo>
                  <a:pt x="222072" y="1220520"/>
                </a:lnTo>
                <a:lnTo>
                  <a:pt x="266369" y="1235519"/>
                </a:lnTo>
                <a:lnTo>
                  <a:pt x="312458" y="1244676"/>
                </a:lnTo>
                <a:lnTo>
                  <a:pt x="359791" y="1247775"/>
                </a:lnTo>
                <a:lnTo>
                  <a:pt x="3802634" y="1247775"/>
                </a:lnTo>
                <a:lnTo>
                  <a:pt x="3849954" y="1244676"/>
                </a:lnTo>
                <a:lnTo>
                  <a:pt x="3896042" y="1235519"/>
                </a:lnTo>
                <a:lnTo>
                  <a:pt x="3940340" y="1220520"/>
                </a:lnTo>
                <a:lnTo>
                  <a:pt x="3982313" y="1199934"/>
                </a:lnTo>
                <a:lnTo>
                  <a:pt x="4021378" y="1173975"/>
                </a:lnTo>
                <a:lnTo>
                  <a:pt x="4057015" y="1142873"/>
                </a:lnTo>
                <a:lnTo>
                  <a:pt x="4088282" y="1107376"/>
                </a:lnTo>
                <a:lnTo>
                  <a:pt x="4114368" y="1068438"/>
                </a:lnTo>
                <a:lnTo>
                  <a:pt x="4135056" y="1026629"/>
                </a:lnTo>
                <a:lnTo>
                  <a:pt x="4150106" y="982497"/>
                </a:lnTo>
                <a:lnTo>
                  <a:pt x="4159300" y="936599"/>
                </a:lnTo>
                <a:lnTo>
                  <a:pt x="4162425" y="889508"/>
                </a:lnTo>
                <a:lnTo>
                  <a:pt x="4162425" y="358267"/>
                </a:lnTo>
                <a:close/>
              </a:path>
              <a:path w="8943975" h="1295400">
                <a:moveTo>
                  <a:pt x="8943975" y="399034"/>
                </a:moveTo>
                <a:lnTo>
                  <a:pt x="8940838" y="351637"/>
                </a:lnTo>
                <a:lnTo>
                  <a:pt x="8931618" y="305435"/>
                </a:lnTo>
                <a:lnTo>
                  <a:pt x="8916518" y="260985"/>
                </a:lnTo>
                <a:lnTo>
                  <a:pt x="8895778" y="218884"/>
                </a:lnTo>
                <a:lnTo>
                  <a:pt x="8869629" y="179654"/>
                </a:lnTo>
                <a:lnTo>
                  <a:pt x="8838311" y="143891"/>
                </a:lnTo>
                <a:lnTo>
                  <a:pt x="8802611" y="112509"/>
                </a:lnTo>
                <a:lnTo>
                  <a:pt x="8763444" y="86334"/>
                </a:lnTo>
                <a:lnTo>
                  <a:pt x="8721382" y="65570"/>
                </a:lnTo>
                <a:lnTo>
                  <a:pt x="8676983" y="50457"/>
                </a:lnTo>
                <a:lnTo>
                  <a:pt x="8630806" y="41236"/>
                </a:lnTo>
                <a:lnTo>
                  <a:pt x="8583422" y="38100"/>
                </a:lnTo>
                <a:lnTo>
                  <a:pt x="5132578" y="38100"/>
                </a:lnTo>
                <a:lnTo>
                  <a:pt x="5085181" y="41236"/>
                </a:lnTo>
                <a:lnTo>
                  <a:pt x="5039004" y="50457"/>
                </a:lnTo>
                <a:lnTo>
                  <a:pt x="4994605" y="65570"/>
                </a:lnTo>
                <a:lnTo>
                  <a:pt x="4952543" y="86334"/>
                </a:lnTo>
                <a:lnTo>
                  <a:pt x="4913376" y="112509"/>
                </a:lnTo>
                <a:lnTo>
                  <a:pt x="4877689" y="143891"/>
                </a:lnTo>
                <a:lnTo>
                  <a:pt x="4846358" y="179654"/>
                </a:lnTo>
                <a:lnTo>
                  <a:pt x="4820209" y="218884"/>
                </a:lnTo>
                <a:lnTo>
                  <a:pt x="4799469" y="260985"/>
                </a:lnTo>
                <a:lnTo>
                  <a:pt x="4784369" y="305435"/>
                </a:lnTo>
                <a:lnTo>
                  <a:pt x="4775149" y="351637"/>
                </a:lnTo>
                <a:lnTo>
                  <a:pt x="4772025" y="399034"/>
                </a:lnTo>
                <a:lnTo>
                  <a:pt x="4772025" y="934466"/>
                </a:lnTo>
                <a:lnTo>
                  <a:pt x="4775149" y="981875"/>
                </a:lnTo>
                <a:lnTo>
                  <a:pt x="4784369" y="1028077"/>
                </a:lnTo>
                <a:lnTo>
                  <a:pt x="4799469" y="1072515"/>
                </a:lnTo>
                <a:lnTo>
                  <a:pt x="4820209" y="1114628"/>
                </a:lnTo>
                <a:lnTo>
                  <a:pt x="4846358" y="1153858"/>
                </a:lnTo>
                <a:lnTo>
                  <a:pt x="4877689" y="1189609"/>
                </a:lnTo>
                <a:lnTo>
                  <a:pt x="4913376" y="1221003"/>
                </a:lnTo>
                <a:lnTo>
                  <a:pt x="4952543" y="1247178"/>
                </a:lnTo>
                <a:lnTo>
                  <a:pt x="4994605" y="1267942"/>
                </a:lnTo>
                <a:lnTo>
                  <a:pt x="5039004" y="1283055"/>
                </a:lnTo>
                <a:lnTo>
                  <a:pt x="5085181" y="1292275"/>
                </a:lnTo>
                <a:lnTo>
                  <a:pt x="5132578" y="1295400"/>
                </a:lnTo>
                <a:lnTo>
                  <a:pt x="8583422" y="1295400"/>
                </a:lnTo>
                <a:lnTo>
                  <a:pt x="8630806" y="1292275"/>
                </a:lnTo>
                <a:lnTo>
                  <a:pt x="8676983" y="1283055"/>
                </a:lnTo>
                <a:lnTo>
                  <a:pt x="8721382" y="1267942"/>
                </a:lnTo>
                <a:lnTo>
                  <a:pt x="8763444" y="1247178"/>
                </a:lnTo>
                <a:lnTo>
                  <a:pt x="8802611" y="1221003"/>
                </a:lnTo>
                <a:lnTo>
                  <a:pt x="8838311" y="1189609"/>
                </a:lnTo>
                <a:lnTo>
                  <a:pt x="8869629" y="1153858"/>
                </a:lnTo>
                <a:lnTo>
                  <a:pt x="8895778" y="1114628"/>
                </a:lnTo>
                <a:lnTo>
                  <a:pt x="8916518" y="1072515"/>
                </a:lnTo>
                <a:lnTo>
                  <a:pt x="8931618" y="1028077"/>
                </a:lnTo>
                <a:lnTo>
                  <a:pt x="8940838" y="981875"/>
                </a:lnTo>
                <a:lnTo>
                  <a:pt x="8943975" y="934466"/>
                </a:lnTo>
                <a:lnTo>
                  <a:pt x="8943975" y="39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83789" y="4547552"/>
            <a:ext cx="4191000" cy="303416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36550" marR="5080" indent="-323850">
              <a:lnSpc>
                <a:spcPct val="91700"/>
              </a:lnSpc>
              <a:spcBef>
                <a:spcPts val="400"/>
              </a:spcBef>
              <a:buFont typeface="Arial"/>
              <a:buChar char="•"/>
              <a:tabLst>
                <a:tab pos="336550" algn="l"/>
              </a:tabLst>
            </a:pP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Obtain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 this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30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 visiting </a:t>
            </a:r>
            <a:r>
              <a:rPr sz="3000" u="sng" spc="16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sz="3000" u="sng" spc="16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000" u="sng" spc="13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sz="3000" u="none" spc="13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000" u="none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200" dirty="0">
                <a:solidFill>
                  <a:srgbClr val="FFFFFF"/>
                </a:solidFill>
                <a:latin typeface="Calibri"/>
                <a:cs typeface="Calibri"/>
              </a:rPr>
              <a:t>Save </a:t>
            </a:r>
            <a:r>
              <a:rPr sz="3000" u="none" spc="16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000" u="none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75" dirty="0">
                <a:solidFill>
                  <a:srgbClr val="FFFFFF"/>
                </a:solidFill>
                <a:latin typeface="Calibri"/>
                <a:cs typeface="Calibri"/>
              </a:rPr>
              <a:t>username</a:t>
            </a:r>
            <a:r>
              <a:rPr sz="3000" u="none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6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u="none" spc="165" dirty="0">
                <a:solidFill>
                  <a:srgbClr val="FFFFFF"/>
                </a:solidFill>
                <a:latin typeface="Calibri"/>
                <a:cs typeface="Calibri"/>
              </a:rPr>
              <a:t>password.</a:t>
            </a:r>
            <a:r>
              <a:rPr sz="3000" u="none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9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3000" u="none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-20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3000" u="none" spc="22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3000" u="none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0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000" u="none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85" dirty="0">
                <a:solidFill>
                  <a:srgbClr val="FFFFFF"/>
                </a:solidFill>
                <a:latin typeface="Calibri"/>
                <a:cs typeface="Calibri"/>
              </a:rPr>
              <a:t>again.</a:t>
            </a:r>
            <a:endParaRPr sz="3000" dirty="0">
              <a:latin typeface="Calibri"/>
              <a:cs typeface="Calibri"/>
            </a:endParaRPr>
          </a:p>
          <a:p>
            <a:pPr marL="336550" marR="667385" indent="-323850">
              <a:lnSpc>
                <a:spcPts val="3300"/>
              </a:lnSpc>
              <a:spcBef>
                <a:spcPts val="65"/>
              </a:spcBef>
              <a:buFont typeface="Arial"/>
              <a:buChar char="•"/>
              <a:tabLst>
                <a:tab pos="336550" algn="l"/>
              </a:tabLst>
            </a:pPr>
            <a:r>
              <a:rPr sz="3000" spc="22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EIN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195" dirty="0">
                <a:solidFill>
                  <a:srgbClr val="FFFFFF"/>
                </a:solidFill>
                <a:latin typeface="Calibri"/>
                <a:cs typeface="Calibri"/>
              </a:rPr>
              <a:t>safe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place.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2614" y="3368357"/>
            <a:ext cx="765302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84370" algn="l"/>
              </a:tabLst>
            </a:pPr>
            <a:r>
              <a:rPr sz="3500" b="1" dirty="0">
                <a:solidFill>
                  <a:srgbClr val="8B0A04"/>
                </a:solidFill>
                <a:latin typeface="Century Gothic"/>
                <a:cs typeface="Century Gothic"/>
              </a:rPr>
              <a:t>EIN</a:t>
            </a:r>
            <a:r>
              <a:rPr sz="3500" b="1" spc="-90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spc="75" dirty="0">
                <a:solidFill>
                  <a:srgbClr val="8B0A04"/>
                </a:solidFill>
                <a:latin typeface="Century Gothic"/>
                <a:cs typeface="Century Gothic"/>
              </a:rPr>
              <a:t>NUMBER</a:t>
            </a:r>
            <a:r>
              <a:rPr sz="3500" b="1" dirty="0">
                <a:solidFill>
                  <a:srgbClr val="8B0A04"/>
                </a:solidFill>
                <a:latin typeface="Century Gothic"/>
                <a:cs typeface="Century Gothic"/>
              </a:rPr>
              <a:t>	</a:t>
            </a:r>
            <a:r>
              <a:rPr sz="3500" b="1" spc="-10" dirty="0">
                <a:solidFill>
                  <a:srgbClr val="8B0A04"/>
                </a:solidFill>
                <a:latin typeface="Century Gothic"/>
                <a:cs typeface="Century Gothic"/>
              </a:rPr>
              <a:t>CLOCK</a:t>
            </a:r>
            <a:r>
              <a:rPr sz="3500" b="1" spc="-220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3500" b="1" spc="75" dirty="0">
                <a:solidFill>
                  <a:srgbClr val="8B0A04"/>
                </a:solidFill>
                <a:latin typeface="Century Gothic"/>
                <a:cs typeface="Century Gothic"/>
              </a:rPr>
              <a:t>HOURS</a:t>
            </a:r>
            <a:endParaRPr sz="35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8933" y="4547552"/>
            <a:ext cx="4131310" cy="1322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6550" marR="727075" indent="-324485">
              <a:lnSpc>
                <a:spcPts val="3300"/>
              </a:lnSpc>
              <a:spcBef>
                <a:spcPts val="459"/>
              </a:spcBef>
              <a:buFont typeface="Arial"/>
              <a:buChar char="•"/>
              <a:tabLst>
                <a:tab pos="336550" algn="l"/>
                <a:tab pos="1467485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Fill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7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digital </a:t>
            </a:r>
            <a:r>
              <a:rPr sz="3000" spc="175" dirty="0">
                <a:solidFill>
                  <a:srgbClr val="FFFFFF"/>
                </a:solidFill>
                <a:latin typeface="Calibri"/>
                <a:cs typeface="Calibri"/>
              </a:rPr>
              <a:t>chart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80" dirty="0">
                <a:solidFill>
                  <a:srgbClr val="FFFFFF"/>
                </a:solidFill>
                <a:latin typeface="Calibri"/>
                <a:cs typeface="Calibri"/>
              </a:rPr>
              <a:t>TK20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3000">
              <a:latin typeface="Calibri"/>
              <a:cs typeface="Calibri"/>
            </a:endParaRPr>
          </a:p>
          <a:p>
            <a:pPr marL="336550">
              <a:lnSpc>
                <a:spcPts val="3245"/>
              </a:lnSpc>
            </a:pP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upload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10" dirty="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85" dirty="0">
                <a:solidFill>
                  <a:srgbClr val="FFFFFF"/>
                </a:solidFill>
                <a:latin typeface="Calibri"/>
                <a:cs typeface="Calibri"/>
              </a:rPr>
              <a:t>copy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49125" y="3105150"/>
            <a:ext cx="3743325" cy="1257300"/>
          </a:xfrm>
          <a:custGeom>
            <a:avLst/>
            <a:gdLst/>
            <a:ahLst/>
            <a:cxnLst/>
            <a:rect l="l" t="t" r="r" b="b"/>
            <a:pathLst>
              <a:path w="3743325" h="1257300">
                <a:moveTo>
                  <a:pt x="3342513" y="0"/>
                </a:moveTo>
                <a:lnTo>
                  <a:pt x="400811" y="0"/>
                </a:lnTo>
                <a:lnTo>
                  <a:pt x="348126" y="3481"/>
                </a:lnTo>
                <a:lnTo>
                  <a:pt x="296784" y="13758"/>
                </a:lnTo>
                <a:lnTo>
                  <a:pt x="247411" y="30575"/>
                </a:lnTo>
                <a:lnTo>
                  <a:pt x="200631" y="53678"/>
                </a:lnTo>
                <a:lnTo>
                  <a:pt x="157069" y="82814"/>
                </a:lnTo>
                <a:lnTo>
                  <a:pt x="117348" y="117728"/>
                </a:lnTo>
                <a:lnTo>
                  <a:pt x="82594" y="157523"/>
                </a:lnTo>
                <a:lnTo>
                  <a:pt x="53565" y="201177"/>
                </a:lnTo>
                <a:lnTo>
                  <a:pt x="30527" y="248062"/>
                </a:lnTo>
                <a:lnTo>
                  <a:pt x="13744" y="297551"/>
                </a:lnTo>
                <a:lnTo>
                  <a:pt x="3480" y="349015"/>
                </a:lnTo>
                <a:lnTo>
                  <a:pt x="0" y="401827"/>
                </a:lnTo>
                <a:lnTo>
                  <a:pt x="0" y="855472"/>
                </a:lnTo>
                <a:lnTo>
                  <a:pt x="3480" y="908284"/>
                </a:lnTo>
                <a:lnTo>
                  <a:pt x="13744" y="959748"/>
                </a:lnTo>
                <a:lnTo>
                  <a:pt x="30527" y="1009237"/>
                </a:lnTo>
                <a:lnTo>
                  <a:pt x="53565" y="1056122"/>
                </a:lnTo>
                <a:lnTo>
                  <a:pt x="82594" y="1099776"/>
                </a:lnTo>
                <a:lnTo>
                  <a:pt x="117348" y="1139571"/>
                </a:lnTo>
                <a:lnTo>
                  <a:pt x="157069" y="1174485"/>
                </a:lnTo>
                <a:lnTo>
                  <a:pt x="200631" y="1203621"/>
                </a:lnTo>
                <a:lnTo>
                  <a:pt x="247411" y="1226724"/>
                </a:lnTo>
                <a:lnTo>
                  <a:pt x="296784" y="1243541"/>
                </a:lnTo>
                <a:lnTo>
                  <a:pt x="348126" y="1253818"/>
                </a:lnTo>
                <a:lnTo>
                  <a:pt x="400811" y="1257300"/>
                </a:lnTo>
                <a:lnTo>
                  <a:pt x="3342513" y="1257300"/>
                </a:lnTo>
                <a:lnTo>
                  <a:pt x="3395198" y="1253818"/>
                </a:lnTo>
                <a:lnTo>
                  <a:pt x="3446540" y="1243541"/>
                </a:lnTo>
                <a:lnTo>
                  <a:pt x="3495913" y="1226724"/>
                </a:lnTo>
                <a:lnTo>
                  <a:pt x="3542693" y="1203621"/>
                </a:lnTo>
                <a:lnTo>
                  <a:pt x="3586255" y="1174485"/>
                </a:lnTo>
                <a:lnTo>
                  <a:pt x="3625977" y="1139571"/>
                </a:lnTo>
                <a:lnTo>
                  <a:pt x="3660730" y="1099776"/>
                </a:lnTo>
                <a:lnTo>
                  <a:pt x="3689759" y="1056122"/>
                </a:lnTo>
                <a:lnTo>
                  <a:pt x="3712797" y="1009237"/>
                </a:lnTo>
                <a:lnTo>
                  <a:pt x="3729580" y="959748"/>
                </a:lnTo>
                <a:lnTo>
                  <a:pt x="3739844" y="908284"/>
                </a:lnTo>
                <a:lnTo>
                  <a:pt x="3743325" y="855472"/>
                </a:lnTo>
                <a:lnTo>
                  <a:pt x="3743325" y="401827"/>
                </a:lnTo>
                <a:lnTo>
                  <a:pt x="3739844" y="349015"/>
                </a:lnTo>
                <a:lnTo>
                  <a:pt x="3729580" y="297551"/>
                </a:lnTo>
                <a:lnTo>
                  <a:pt x="3712797" y="248062"/>
                </a:lnTo>
                <a:lnTo>
                  <a:pt x="3689759" y="201177"/>
                </a:lnTo>
                <a:lnTo>
                  <a:pt x="3660730" y="157523"/>
                </a:lnTo>
                <a:lnTo>
                  <a:pt x="3625977" y="117728"/>
                </a:lnTo>
                <a:lnTo>
                  <a:pt x="3586255" y="82814"/>
                </a:lnTo>
                <a:lnTo>
                  <a:pt x="3542693" y="53678"/>
                </a:lnTo>
                <a:lnTo>
                  <a:pt x="3495913" y="30575"/>
                </a:lnTo>
                <a:lnTo>
                  <a:pt x="3446540" y="13758"/>
                </a:lnTo>
                <a:lnTo>
                  <a:pt x="3395198" y="3481"/>
                </a:lnTo>
                <a:lnTo>
                  <a:pt x="3342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317094" y="3377882"/>
            <a:ext cx="3228340" cy="6946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9545">
              <a:lnSpc>
                <a:spcPts val="2620"/>
              </a:lnSpc>
              <a:spcBef>
                <a:spcPts val="125"/>
              </a:spcBef>
            </a:pPr>
            <a:r>
              <a:rPr sz="2300" b="1" dirty="0">
                <a:solidFill>
                  <a:srgbClr val="8B0A04"/>
                </a:solidFill>
                <a:latin typeface="Century Gothic"/>
                <a:cs typeface="Century Gothic"/>
              </a:rPr>
              <a:t>PROOF</a:t>
            </a:r>
            <a:r>
              <a:rPr sz="2300" b="1" spc="-3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8B0A04"/>
                </a:solidFill>
                <a:latin typeface="Century Gothic"/>
                <a:cs typeface="Century Gothic"/>
              </a:rPr>
              <a:t>OF</a:t>
            </a:r>
            <a:r>
              <a:rPr sz="2300" b="1" spc="-2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2300" b="1" spc="35" dirty="0">
                <a:solidFill>
                  <a:srgbClr val="8B0A04"/>
                </a:solidFill>
                <a:latin typeface="Century Gothic"/>
                <a:cs typeface="Century Gothic"/>
              </a:rPr>
              <a:t>DYSLEXIA</a:t>
            </a:r>
            <a:endParaRPr sz="2300">
              <a:latin typeface="Century Gothic"/>
              <a:cs typeface="Century Gothic"/>
            </a:endParaRPr>
          </a:p>
          <a:p>
            <a:pPr marL="12700">
              <a:lnSpc>
                <a:spcPts val="2620"/>
              </a:lnSpc>
            </a:pPr>
            <a:r>
              <a:rPr sz="2300" b="1" dirty="0">
                <a:solidFill>
                  <a:srgbClr val="8B0A04"/>
                </a:solidFill>
                <a:latin typeface="Century Gothic"/>
                <a:cs typeface="Century Gothic"/>
              </a:rPr>
              <a:t>MODULE</a:t>
            </a:r>
            <a:r>
              <a:rPr sz="2300" b="1" spc="15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8B0A04"/>
                </a:solidFill>
                <a:latin typeface="Century Gothic"/>
                <a:cs typeface="Century Gothic"/>
              </a:rPr>
              <a:t>COMPLETION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49455" y="4566602"/>
            <a:ext cx="4109085" cy="383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indent="-323850">
              <a:lnSpc>
                <a:spcPts val="3450"/>
              </a:lnSpc>
              <a:spcBef>
                <a:spcPts val="100"/>
              </a:spcBef>
              <a:buFont typeface="Arial"/>
              <a:buChar char="•"/>
              <a:tabLst>
                <a:tab pos="336550" algn="l"/>
              </a:tabLst>
            </a:pPr>
            <a:r>
              <a:rPr sz="3000" spc="-12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3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3000">
              <a:latin typeface="Calibri"/>
              <a:cs typeface="Calibri"/>
            </a:endParaRPr>
          </a:p>
          <a:p>
            <a:pPr marL="336550" marR="5080" indent="-324485">
              <a:lnSpc>
                <a:spcPct val="91800"/>
              </a:lnSpc>
              <a:spcBef>
                <a:spcPts val="145"/>
              </a:spcBef>
              <a:buFont typeface="Arial"/>
              <a:buChar char="•"/>
              <a:tabLst>
                <a:tab pos="336550" algn="l"/>
              </a:tabLst>
            </a:pP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3000" spc="215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“SLD/Dyslexia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Webinar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90" dirty="0">
                <a:solidFill>
                  <a:srgbClr val="FFFFFF"/>
                </a:solidFill>
                <a:latin typeface="Calibri"/>
                <a:cs typeface="Calibri"/>
              </a:rPr>
              <a:t>Series</a:t>
            </a: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000" spc="195" dirty="0">
                <a:solidFill>
                  <a:srgbClr val="FFFFFF"/>
                </a:solidFill>
                <a:latin typeface="Calibri"/>
                <a:cs typeface="Calibri"/>
              </a:rPr>
              <a:t>Educator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Preparation 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Programs”</a:t>
            </a:r>
            <a:endParaRPr sz="3000">
              <a:latin typeface="Calibri"/>
              <a:cs typeface="Calibri"/>
            </a:endParaRPr>
          </a:p>
          <a:p>
            <a:pPr marL="336550" indent="-323850">
              <a:lnSpc>
                <a:spcPts val="3155"/>
              </a:lnSpc>
              <a:buFont typeface="Arial"/>
              <a:buChar char="•"/>
              <a:tabLst>
                <a:tab pos="336550" algn="l"/>
              </a:tabLst>
            </a:pPr>
            <a:r>
              <a:rPr sz="30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And</a:t>
            </a:r>
            <a:r>
              <a:rPr sz="3000" b="1" u="sng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b="1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an</a:t>
            </a:r>
            <a:r>
              <a:rPr sz="3000" b="1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additional</a:t>
            </a:r>
            <a:r>
              <a:rPr sz="3000" b="1" u="sng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b="1" u="sng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6</a:t>
            </a:r>
            <a:endParaRPr sz="3000">
              <a:latin typeface="Century Gothic"/>
              <a:cs typeface="Century Gothic"/>
            </a:endParaRPr>
          </a:p>
          <a:p>
            <a:pPr marL="336550" marR="518159">
              <a:lnSpc>
                <a:spcPts val="3300"/>
              </a:lnSpc>
              <a:spcBef>
                <a:spcPts val="215"/>
              </a:spcBef>
            </a:pPr>
            <a:r>
              <a:rPr sz="3000" b="1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hours</a:t>
            </a:r>
            <a:r>
              <a:rPr sz="3000" b="1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of</a:t>
            </a:r>
            <a:r>
              <a:rPr sz="30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b="1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other</a:t>
            </a:r>
            <a:r>
              <a:rPr sz="3000" b="1" u="none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Dyslexia</a:t>
            </a:r>
            <a:r>
              <a:rPr sz="3000" b="1" u="sng" spc="-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modules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9336125"/>
            <a:ext cx="4679950" cy="951230"/>
          </a:xfrm>
          <a:custGeom>
            <a:avLst/>
            <a:gdLst/>
            <a:ahLst/>
            <a:cxnLst/>
            <a:rect l="l" t="t" r="r" b="b"/>
            <a:pathLst>
              <a:path w="4679950" h="951229">
                <a:moveTo>
                  <a:pt x="109524" y="12839"/>
                </a:moveTo>
                <a:lnTo>
                  <a:pt x="79565" y="0"/>
                </a:lnTo>
                <a:lnTo>
                  <a:pt x="0" y="183121"/>
                </a:lnTo>
                <a:lnTo>
                  <a:pt x="0" y="264934"/>
                </a:lnTo>
                <a:lnTo>
                  <a:pt x="109524" y="12839"/>
                </a:lnTo>
                <a:close/>
              </a:path>
              <a:path w="4679950" h="951229">
                <a:moveTo>
                  <a:pt x="461352" y="12839"/>
                </a:moveTo>
                <a:lnTo>
                  <a:pt x="431558" y="0"/>
                </a:lnTo>
                <a:lnTo>
                  <a:pt x="18402" y="950874"/>
                </a:lnTo>
                <a:lnTo>
                  <a:pt x="53784" y="950874"/>
                </a:lnTo>
                <a:lnTo>
                  <a:pt x="461352" y="12839"/>
                </a:lnTo>
                <a:close/>
              </a:path>
              <a:path w="4679950" h="951229">
                <a:moveTo>
                  <a:pt x="813358" y="12839"/>
                </a:moveTo>
                <a:lnTo>
                  <a:pt x="783564" y="0"/>
                </a:lnTo>
                <a:lnTo>
                  <a:pt x="370395" y="950874"/>
                </a:lnTo>
                <a:lnTo>
                  <a:pt x="405777" y="950874"/>
                </a:lnTo>
                <a:lnTo>
                  <a:pt x="813358" y="12839"/>
                </a:lnTo>
                <a:close/>
              </a:path>
              <a:path w="4679950" h="951229">
                <a:moveTo>
                  <a:pt x="1165352" y="12839"/>
                </a:moveTo>
                <a:lnTo>
                  <a:pt x="1135557" y="0"/>
                </a:lnTo>
                <a:lnTo>
                  <a:pt x="722401" y="950874"/>
                </a:lnTo>
                <a:lnTo>
                  <a:pt x="757783" y="950874"/>
                </a:lnTo>
                <a:lnTo>
                  <a:pt x="1165352" y="12839"/>
                </a:lnTo>
                <a:close/>
              </a:path>
              <a:path w="4679950" h="951229">
                <a:moveTo>
                  <a:pt x="1517357" y="12839"/>
                </a:moveTo>
                <a:lnTo>
                  <a:pt x="1487563" y="0"/>
                </a:lnTo>
                <a:lnTo>
                  <a:pt x="1074394" y="950874"/>
                </a:lnTo>
                <a:lnTo>
                  <a:pt x="1109776" y="950874"/>
                </a:lnTo>
                <a:lnTo>
                  <a:pt x="1517357" y="12839"/>
                </a:lnTo>
                <a:close/>
              </a:path>
              <a:path w="4679950" h="951229">
                <a:moveTo>
                  <a:pt x="1869351" y="12839"/>
                </a:moveTo>
                <a:lnTo>
                  <a:pt x="1839391" y="0"/>
                </a:lnTo>
                <a:lnTo>
                  <a:pt x="1426222" y="950874"/>
                </a:lnTo>
                <a:lnTo>
                  <a:pt x="1461770" y="950874"/>
                </a:lnTo>
                <a:lnTo>
                  <a:pt x="1869351" y="12839"/>
                </a:lnTo>
                <a:close/>
              </a:path>
              <a:path w="4679950" h="951229">
                <a:moveTo>
                  <a:pt x="2221179" y="12839"/>
                </a:moveTo>
                <a:lnTo>
                  <a:pt x="2191385" y="0"/>
                </a:lnTo>
                <a:lnTo>
                  <a:pt x="1778215" y="950874"/>
                </a:lnTo>
                <a:lnTo>
                  <a:pt x="1813598" y="950874"/>
                </a:lnTo>
                <a:lnTo>
                  <a:pt x="2221179" y="12839"/>
                </a:lnTo>
                <a:close/>
              </a:path>
              <a:path w="4679950" h="951229">
                <a:moveTo>
                  <a:pt x="2573185" y="12839"/>
                </a:moveTo>
                <a:lnTo>
                  <a:pt x="2543391" y="0"/>
                </a:lnTo>
                <a:lnTo>
                  <a:pt x="2130221" y="950874"/>
                </a:lnTo>
                <a:lnTo>
                  <a:pt x="2165604" y="950874"/>
                </a:lnTo>
                <a:lnTo>
                  <a:pt x="2573185" y="12839"/>
                </a:lnTo>
                <a:close/>
              </a:path>
              <a:path w="4679950" h="951229">
                <a:moveTo>
                  <a:pt x="2925178" y="12839"/>
                </a:moveTo>
                <a:lnTo>
                  <a:pt x="2895384" y="0"/>
                </a:lnTo>
                <a:lnTo>
                  <a:pt x="2482215" y="950874"/>
                </a:lnTo>
                <a:lnTo>
                  <a:pt x="2517597" y="950874"/>
                </a:lnTo>
                <a:lnTo>
                  <a:pt x="2925178" y="12839"/>
                </a:lnTo>
                <a:close/>
              </a:path>
              <a:path w="4679950" h="951229">
                <a:moveTo>
                  <a:pt x="3277006" y="12839"/>
                </a:moveTo>
                <a:lnTo>
                  <a:pt x="3247390" y="0"/>
                </a:lnTo>
                <a:lnTo>
                  <a:pt x="2834221" y="950874"/>
                </a:lnTo>
                <a:lnTo>
                  <a:pt x="2869438" y="950874"/>
                </a:lnTo>
                <a:lnTo>
                  <a:pt x="3277006" y="12839"/>
                </a:lnTo>
                <a:close/>
              </a:path>
              <a:path w="4679950" h="951229">
                <a:moveTo>
                  <a:pt x="3629012" y="12839"/>
                </a:moveTo>
                <a:lnTo>
                  <a:pt x="3599205" y="0"/>
                </a:lnTo>
                <a:lnTo>
                  <a:pt x="3186061" y="950874"/>
                </a:lnTo>
                <a:lnTo>
                  <a:pt x="3221418" y="950874"/>
                </a:lnTo>
                <a:lnTo>
                  <a:pt x="3629012" y="12839"/>
                </a:lnTo>
                <a:close/>
              </a:path>
              <a:path w="4679950" h="951229">
                <a:moveTo>
                  <a:pt x="3981005" y="12839"/>
                </a:moveTo>
                <a:lnTo>
                  <a:pt x="3951211" y="0"/>
                </a:lnTo>
                <a:lnTo>
                  <a:pt x="3538067" y="950874"/>
                </a:lnTo>
                <a:lnTo>
                  <a:pt x="3573424" y="950874"/>
                </a:lnTo>
                <a:lnTo>
                  <a:pt x="3981005" y="12839"/>
                </a:lnTo>
                <a:close/>
              </a:path>
              <a:path w="4679950" h="951229">
                <a:moveTo>
                  <a:pt x="4333011" y="12839"/>
                </a:moveTo>
                <a:lnTo>
                  <a:pt x="4303204" y="0"/>
                </a:lnTo>
                <a:lnTo>
                  <a:pt x="3890060" y="950874"/>
                </a:lnTo>
                <a:lnTo>
                  <a:pt x="3925417" y="950874"/>
                </a:lnTo>
                <a:lnTo>
                  <a:pt x="4333011" y="12839"/>
                </a:lnTo>
                <a:close/>
              </a:path>
              <a:path w="4679950" h="951229">
                <a:moveTo>
                  <a:pt x="4679594" y="10502"/>
                </a:moveTo>
                <a:lnTo>
                  <a:pt x="4655210" y="0"/>
                </a:lnTo>
                <a:lnTo>
                  <a:pt x="4242041" y="950874"/>
                </a:lnTo>
                <a:lnTo>
                  <a:pt x="4277423" y="950874"/>
                </a:lnTo>
                <a:lnTo>
                  <a:pt x="4679594" y="25298"/>
                </a:lnTo>
                <a:lnTo>
                  <a:pt x="4679594" y="10502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62800" y="6305550"/>
            <a:ext cx="4162425" cy="1181100"/>
          </a:xfrm>
          <a:custGeom>
            <a:avLst/>
            <a:gdLst/>
            <a:ahLst/>
            <a:cxnLst/>
            <a:rect l="l" t="t" r="r" b="b"/>
            <a:pathLst>
              <a:path w="4162425" h="1181100">
                <a:moveTo>
                  <a:pt x="3802633" y="0"/>
                </a:moveTo>
                <a:lnTo>
                  <a:pt x="359791" y="0"/>
                </a:lnTo>
                <a:lnTo>
                  <a:pt x="312469" y="3136"/>
                </a:lnTo>
                <a:lnTo>
                  <a:pt x="266380" y="12394"/>
                </a:lnTo>
                <a:lnTo>
                  <a:pt x="222075" y="27543"/>
                </a:lnTo>
                <a:lnTo>
                  <a:pt x="180109" y="48354"/>
                </a:lnTo>
                <a:lnTo>
                  <a:pt x="141036" y="74597"/>
                </a:lnTo>
                <a:lnTo>
                  <a:pt x="105409" y="106045"/>
                </a:lnTo>
                <a:lnTo>
                  <a:pt x="74142" y="141934"/>
                </a:lnTo>
                <a:lnTo>
                  <a:pt x="48053" y="181285"/>
                </a:lnTo>
                <a:lnTo>
                  <a:pt x="27368" y="223535"/>
                </a:lnTo>
                <a:lnTo>
                  <a:pt x="12314" y="268125"/>
                </a:lnTo>
                <a:lnTo>
                  <a:pt x="3116" y="314492"/>
                </a:lnTo>
                <a:lnTo>
                  <a:pt x="0" y="362076"/>
                </a:lnTo>
                <a:lnTo>
                  <a:pt x="0" y="819023"/>
                </a:lnTo>
                <a:lnTo>
                  <a:pt x="3116" y="866607"/>
                </a:lnTo>
                <a:lnTo>
                  <a:pt x="12314" y="912974"/>
                </a:lnTo>
                <a:lnTo>
                  <a:pt x="27368" y="957564"/>
                </a:lnTo>
                <a:lnTo>
                  <a:pt x="48053" y="999814"/>
                </a:lnTo>
                <a:lnTo>
                  <a:pt x="74142" y="1039165"/>
                </a:lnTo>
                <a:lnTo>
                  <a:pt x="105409" y="1075055"/>
                </a:lnTo>
                <a:lnTo>
                  <a:pt x="141036" y="1106502"/>
                </a:lnTo>
                <a:lnTo>
                  <a:pt x="180109" y="1132745"/>
                </a:lnTo>
                <a:lnTo>
                  <a:pt x="222075" y="1153556"/>
                </a:lnTo>
                <a:lnTo>
                  <a:pt x="266380" y="1168705"/>
                </a:lnTo>
                <a:lnTo>
                  <a:pt x="312469" y="1177963"/>
                </a:lnTo>
                <a:lnTo>
                  <a:pt x="359791" y="1181100"/>
                </a:lnTo>
                <a:lnTo>
                  <a:pt x="3802633" y="1181100"/>
                </a:lnTo>
                <a:lnTo>
                  <a:pt x="3849955" y="1177963"/>
                </a:lnTo>
                <a:lnTo>
                  <a:pt x="3896044" y="1168705"/>
                </a:lnTo>
                <a:lnTo>
                  <a:pt x="3940349" y="1153556"/>
                </a:lnTo>
                <a:lnTo>
                  <a:pt x="3982315" y="1132745"/>
                </a:lnTo>
                <a:lnTo>
                  <a:pt x="4021388" y="1106502"/>
                </a:lnTo>
                <a:lnTo>
                  <a:pt x="4057015" y="1075055"/>
                </a:lnTo>
                <a:lnTo>
                  <a:pt x="4088282" y="1039165"/>
                </a:lnTo>
                <a:lnTo>
                  <a:pt x="4114371" y="999814"/>
                </a:lnTo>
                <a:lnTo>
                  <a:pt x="4135056" y="957564"/>
                </a:lnTo>
                <a:lnTo>
                  <a:pt x="4150110" y="912974"/>
                </a:lnTo>
                <a:lnTo>
                  <a:pt x="4159308" y="866607"/>
                </a:lnTo>
                <a:lnTo>
                  <a:pt x="4162425" y="819023"/>
                </a:lnTo>
                <a:lnTo>
                  <a:pt x="4162425" y="362076"/>
                </a:lnTo>
                <a:lnTo>
                  <a:pt x="4159308" y="314492"/>
                </a:lnTo>
                <a:lnTo>
                  <a:pt x="4150110" y="268125"/>
                </a:lnTo>
                <a:lnTo>
                  <a:pt x="4135056" y="223535"/>
                </a:lnTo>
                <a:lnTo>
                  <a:pt x="4114371" y="181285"/>
                </a:lnTo>
                <a:lnTo>
                  <a:pt x="4088282" y="141934"/>
                </a:lnTo>
                <a:lnTo>
                  <a:pt x="4057015" y="106045"/>
                </a:lnTo>
                <a:lnTo>
                  <a:pt x="4021388" y="74597"/>
                </a:lnTo>
                <a:lnTo>
                  <a:pt x="3982315" y="48354"/>
                </a:lnTo>
                <a:lnTo>
                  <a:pt x="3940349" y="27543"/>
                </a:lnTo>
                <a:lnTo>
                  <a:pt x="3896044" y="12394"/>
                </a:lnTo>
                <a:lnTo>
                  <a:pt x="3849955" y="3136"/>
                </a:lnTo>
                <a:lnTo>
                  <a:pt x="38026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49490" y="6486461"/>
            <a:ext cx="3799840" cy="21063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860"/>
              </a:lnSpc>
              <a:spcBef>
                <a:spcPts val="125"/>
              </a:spcBef>
            </a:pPr>
            <a:r>
              <a:rPr lang="en-US" sz="2450" b="1" spc="130" dirty="0">
                <a:solidFill>
                  <a:srgbClr val="8B0A04"/>
                </a:solidFill>
                <a:latin typeface="Century Gothic"/>
                <a:cs typeface="Century Gothic"/>
              </a:rPr>
              <a:t>H</a:t>
            </a:r>
            <a:r>
              <a:rPr sz="2450" b="1" spc="130" dirty="0">
                <a:solidFill>
                  <a:srgbClr val="8B0A04"/>
                </a:solidFill>
                <a:latin typeface="Century Gothic"/>
                <a:cs typeface="Century Gothic"/>
              </a:rPr>
              <a:t>PE</a:t>
            </a:r>
            <a:r>
              <a:rPr sz="2450" b="1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2450" b="1" spc="55" dirty="0">
                <a:solidFill>
                  <a:srgbClr val="8B0A04"/>
                </a:solidFill>
                <a:latin typeface="Century Gothic"/>
                <a:cs typeface="Century Gothic"/>
              </a:rPr>
              <a:t>CANDIDATES</a:t>
            </a:r>
            <a:r>
              <a:rPr sz="2450" b="1" spc="-50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2450" b="1" spc="-20" dirty="0">
                <a:solidFill>
                  <a:srgbClr val="8B0A04"/>
                </a:solidFill>
                <a:latin typeface="Century Gothic"/>
                <a:cs typeface="Century Gothic"/>
              </a:rPr>
              <a:t>ONLY</a:t>
            </a:r>
            <a:endParaRPr sz="2450" dirty="0">
              <a:latin typeface="Century Gothic"/>
              <a:cs typeface="Century Gothic"/>
            </a:endParaRPr>
          </a:p>
          <a:p>
            <a:pPr algn="ctr">
              <a:lnSpc>
                <a:spcPts val="3520"/>
              </a:lnSpc>
            </a:pPr>
            <a:r>
              <a:rPr sz="2900" b="1" spc="-15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lang="en-US" sz="2900" b="1" spc="-155" dirty="0">
                <a:solidFill>
                  <a:srgbClr val="8B0A04"/>
                </a:solidFill>
                <a:latin typeface="Century Gothic"/>
                <a:cs typeface="Century Gothic"/>
              </a:rPr>
              <a:t>NEED </a:t>
            </a:r>
            <a:r>
              <a:rPr sz="2900" b="1" spc="195" dirty="0">
                <a:solidFill>
                  <a:srgbClr val="8B0A04"/>
                </a:solidFill>
                <a:latin typeface="Century Gothic"/>
                <a:cs typeface="Century Gothic"/>
              </a:rPr>
              <a:t>FIRST</a:t>
            </a:r>
            <a:r>
              <a:rPr sz="2900" b="1" spc="-14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2900" b="1" spc="-40" dirty="0">
                <a:solidFill>
                  <a:srgbClr val="8B0A04"/>
                </a:solidFill>
                <a:latin typeface="Century Gothic"/>
                <a:cs typeface="Century Gothic"/>
              </a:rPr>
              <a:t>AID</a:t>
            </a:r>
            <a:r>
              <a:rPr sz="2900" b="1" spc="-135" dirty="0">
                <a:solidFill>
                  <a:srgbClr val="8B0A04"/>
                </a:solidFill>
                <a:latin typeface="Century Gothic"/>
                <a:cs typeface="Century Gothic"/>
              </a:rPr>
              <a:t> </a:t>
            </a:r>
            <a:r>
              <a:rPr sz="2900" b="1" spc="-20" dirty="0">
                <a:solidFill>
                  <a:srgbClr val="8B0A04"/>
                </a:solidFill>
                <a:latin typeface="Century Gothic"/>
                <a:cs typeface="Century Gothic"/>
              </a:rPr>
              <a:t>CARD</a:t>
            </a:r>
            <a:endParaRPr sz="2900" dirty="0">
              <a:latin typeface="Century Gothic"/>
              <a:cs typeface="Century Gothic"/>
            </a:endParaRPr>
          </a:p>
          <a:p>
            <a:pPr marL="363220" indent="-323850">
              <a:lnSpc>
                <a:spcPts val="3450"/>
              </a:lnSpc>
              <a:spcBef>
                <a:spcPts val="2855"/>
              </a:spcBef>
              <a:buFont typeface="Arial"/>
              <a:buChar char="•"/>
              <a:tabLst>
                <a:tab pos="363220" algn="l"/>
              </a:tabLst>
            </a:pP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80" dirty="0">
                <a:solidFill>
                  <a:srgbClr val="FFFFFF"/>
                </a:solidFill>
                <a:latin typeface="Calibri"/>
                <a:cs typeface="Calibri"/>
              </a:rPr>
              <a:t>sure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 it’s</a:t>
            </a: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3000" dirty="0">
              <a:latin typeface="Calibri"/>
              <a:cs typeface="Calibri"/>
            </a:endParaRPr>
          </a:p>
          <a:p>
            <a:pPr marL="363220">
              <a:lnSpc>
                <a:spcPts val="3450"/>
              </a:lnSpc>
            </a:pP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expired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" y="-237"/>
            <a:ext cx="2014220" cy="4014470"/>
          </a:xfrm>
          <a:custGeom>
            <a:avLst/>
            <a:gdLst/>
            <a:ahLst/>
            <a:cxnLst/>
            <a:rect l="l" t="t" r="r" b="b"/>
            <a:pathLst>
              <a:path w="2014220" h="4014470">
                <a:moveTo>
                  <a:pt x="2002168" y="1621446"/>
                </a:moveTo>
                <a:lnTo>
                  <a:pt x="1990761" y="1048841"/>
                </a:lnTo>
                <a:lnTo>
                  <a:pt x="2004398" y="1095754"/>
                </a:lnTo>
                <a:lnTo>
                  <a:pt x="2013926" y="1574023"/>
                </a:lnTo>
                <a:lnTo>
                  <a:pt x="2002168" y="1621446"/>
                </a:lnTo>
                <a:close/>
              </a:path>
              <a:path w="2014220" h="4014470">
                <a:moveTo>
                  <a:pt x="1991336" y="1715323"/>
                </a:moveTo>
                <a:lnTo>
                  <a:pt x="1976199" y="955477"/>
                </a:lnTo>
                <a:lnTo>
                  <a:pt x="1989826" y="1001911"/>
                </a:lnTo>
                <a:lnTo>
                  <a:pt x="2003103" y="1668379"/>
                </a:lnTo>
                <a:lnTo>
                  <a:pt x="1991336" y="1715323"/>
                </a:lnTo>
                <a:close/>
              </a:path>
              <a:path w="2014220" h="4014470">
                <a:moveTo>
                  <a:pt x="1980483" y="1808200"/>
                </a:moveTo>
                <a:lnTo>
                  <a:pt x="1961656" y="863112"/>
                </a:lnTo>
                <a:lnTo>
                  <a:pt x="1975274" y="909039"/>
                </a:lnTo>
                <a:lnTo>
                  <a:pt x="1992261" y="1761764"/>
                </a:lnTo>
                <a:lnTo>
                  <a:pt x="1980483" y="1808200"/>
                </a:lnTo>
                <a:close/>
              </a:path>
              <a:path w="2014220" h="4014470">
                <a:moveTo>
                  <a:pt x="1576334" y="12262"/>
                </a:moveTo>
                <a:lnTo>
                  <a:pt x="1576090" y="29"/>
                </a:lnTo>
                <a:lnTo>
                  <a:pt x="1639602" y="0"/>
                </a:lnTo>
                <a:lnTo>
                  <a:pt x="1639808" y="10334"/>
                </a:lnTo>
                <a:lnTo>
                  <a:pt x="1665991" y="49397"/>
                </a:lnTo>
                <a:lnTo>
                  <a:pt x="1679485" y="89110"/>
                </a:lnTo>
                <a:lnTo>
                  <a:pt x="1731890" y="169194"/>
                </a:lnTo>
                <a:lnTo>
                  <a:pt x="1745407" y="210057"/>
                </a:lnTo>
                <a:lnTo>
                  <a:pt x="1771628" y="251036"/>
                </a:lnTo>
                <a:lnTo>
                  <a:pt x="1798697" y="334579"/>
                </a:lnTo>
                <a:lnTo>
                  <a:pt x="1824940" y="376623"/>
                </a:lnTo>
                <a:lnTo>
                  <a:pt x="1838492" y="419261"/>
                </a:lnTo>
                <a:lnTo>
                  <a:pt x="1960742" y="817196"/>
                </a:lnTo>
                <a:lnTo>
                  <a:pt x="1981398" y="1854119"/>
                </a:lnTo>
                <a:lnTo>
                  <a:pt x="1969610" y="1900021"/>
                </a:lnTo>
                <a:lnTo>
                  <a:pt x="1954546" y="1143819"/>
                </a:lnTo>
                <a:lnTo>
                  <a:pt x="1940903" y="1096605"/>
                </a:lnTo>
                <a:lnTo>
                  <a:pt x="1939026" y="1002384"/>
                </a:lnTo>
                <a:lnTo>
                  <a:pt x="1925397" y="955898"/>
                </a:lnTo>
                <a:lnTo>
                  <a:pt x="1924471" y="909416"/>
                </a:lnTo>
                <a:lnTo>
                  <a:pt x="1897240" y="817758"/>
                </a:lnTo>
                <a:lnTo>
                  <a:pt x="1896331" y="772091"/>
                </a:lnTo>
                <a:lnTo>
                  <a:pt x="1801248" y="462628"/>
                </a:lnTo>
                <a:lnTo>
                  <a:pt x="1774993" y="419964"/>
                </a:lnTo>
                <a:lnTo>
                  <a:pt x="1747899" y="335175"/>
                </a:lnTo>
                <a:lnTo>
                  <a:pt x="1721665" y="293569"/>
                </a:lnTo>
                <a:lnTo>
                  <a:pt x="1694615" y="210960"/>
                </a:lnTo>
                <a:lnTo>
                  <a:pt x="1642199" y="130385"/>
                </a:lnTo>
                <a:lnTo>
                  <a:pt x="1628701" y="90436"/>
                </a:lnTo>
                <a:lnTo>
                  <a:pt x="1576334" y="12262"/>
                </a:lnTo>
                <a:close/>
              </a:path>
              <a:path w="2014220" h="4014470">
                <a:moveTo>
                  <a:pt x="4723" y="4013939"/>
                </a:moveTo>
                <a:lnTo>
                  <a:pt x="3627" y="3958924"/>
                </a:lnTo>
                <a:lnTo>
                  <a:pt x="54182" y="3946126"/>
                </a:lnTo>
                <a:lnTo>
                  <a:pt x="92025" y="3932825"/>
                </a:lnTo>
                <a:lnTo>
                  <a:pt x="142550" y="3918522"/>
                </a:lnTo>
                <a:lnTo>
                  <a:pt x="180363" y="3903731"/>
                </a:lnTo>
                <a:lnTo>
                  <a:pt x="230858" y="3887953"/>
                </a:lnTo>
                <a:lnTo>
                  <a:pt x="268642" y="3871701"/>
                </a:lnTo>
                <a:lnTo>
                  <a:pt x="306412" y="3854730"/>
                </a:lnTo>
                <a:lnTo>
                  <a:pt x="356864" y="3836794"/>
                </a:lnTo>
                <a:lnTo>
                  <a:pt x="394606" y="3818406"/>
                </a:lnTo>
                <a:lnTo>
                  <a:pt x="432333" y="3799320"/>
                </a:lnTo>
                <a:lnTo>
                  <a:pt x="482744" y="3779292"/>
                </a:lnTo>
                <a:lnTo>
                  <a:pt x="520444" y="3758834"/>
                </a:lnTo>
                <a:lnTo>
                  <a:pt x="558131" y="3737701"/>
                </a:lnTo>
                <a:lnTo>
                  <a:pt x="595804" y="3715900"/>
                </a:lnTo>
                <a:lnTo>
                  <a:pt x="633464" y="3693438"/>
                </a:lnTo>
                <a:lnTo>
                  <a:pt x="671111" y="3670323"/>
                </a:lnTo>
                <a:lnTo>
                  <a:pt x="708745" y="3646561"/>
                </a:lnTo>
                <a:lnTo>
                  <a:pt x="746367" y="3622161"/>
                </a:lnTo>
                <a:lnTo>
                  <a:pt x="783976" y="3597130"/>
                </a:lnTo>
                <a:lnTo>
                  <a:pt x="821572" y="3571475"/>
                </a:lnTo>
                <a:lnTo>
                  <a:pt x="859156" y="3545203"/>
                </a:lnTo>
                <a:lnTo>
                  <a:pt x="896729" y="3518322"/>
                </a:lnTo>
                <a:lnTo>
                  <a:pt x="934289" y="3490839"/>
                </a:lnTo>
                <a:lnTo>
                  <a:pt x="971837" y="3462761"/>
                </a:lnTo>
                <a:lnTo>
                  <a:pt x="1009373" y="3434096"/>
                </a:lnTo>
                <a:lnTo>
                  <a:pt x="1034201" y="3405104"/>
                </a:lnTo>
                <a:lnTo>
                  <a:pt x="1071714" y="3375287"/>
                </a:lnTo>
                <a:lnTo>
                  <a:pt x="1109217" y="3344904"/>
                </a:lnTo>
                <a:lnTo>
                  <a:pt x="1134010" y="3314216"/>
                </a:lnTo>
                <a:lnTo>
                  <a:pt x="1171491" y="3282724"/>
                </a:lnTo>
                <a:lnTo>
                  <a:pt x="1208960" y="3250689"/>
                </a:lnTo>
                <a:lnTo>
                  <a:pt x="1233721" y="3218372"/>
                </a:lnTo>
                <a:lnTo>
                  <a:pt x="1271170" y="3185272"/>
                </a:lnTo>
                <a:lnTo>
                  <a:pt x="1295910" y="3151905"/>
                </a:lnTo>
                <a:lnTo>
                  <a:pt x="1320640" y="3118023"/>
                </a:lnTo>
                <a:lnTo>
                  <a:pt x="1358057" y="3083382"/>
                </a:lnTo>
                <a:lnTo>
                  <a:pt x="1382767" y="3048494"/>
                </a:lnTo>
                <a:lnTo>
                  <a:pt x="1432158" y="2977250"/>
                </a:lnTo>
                <a:lnTo>
                  <a:pt x="1469537" y="2940656"/>
                </a:lnTo>
                <a:lnTo>
                  <a:pt x="1494209" y="2903845"/>
                </a:lnTo>
                <a:lnTo>
                  <a:pt x="1543525" y="2828842"/>
                </a:lnTo>
                <a:lnTo>
                  <a:pt x="1592805" y="2752047"/>
                </a:lnTo>
                <a:lnTo>
                  <a:pt x="1604734" y="2713249"/>
                </a:lnTo>
                <a:lnTo>
                  <a:pt x="1629353" y="2673772"/>
                </a:lnTo>
                <a:lnTo>
                  <a:pt x="1678565" y="2593570"/>
                </a:lnTo>
                <a:lnTo>
                  <a:pt x="1690462" y="2553112"/>
                </a:lnTo>
                <a:lnTo>
                  <a:pt x="1739627" y="2470509"/>
                </a:lnTo>
                <a:lnTo>
                  <a:pt x="1763366" y="2386883"/>
                </a:lnTo>
                <a:lnTo>
                  <a:pt x="1787922" y="2344263"/>
                </a:lnTo>
                <a:lnTo>
                  <a:pt x="1811617" y="2258456"/>
                </a:lnTo>
                <a:lnTo>
                  <a:pt x="1836152" y="2214778"/>
                </a:lnTo>
                <a:lnTo>
                  <a:pt x="1918834" y="1901754"/>
                </a:lnTo>
                <a:lnTo>
                  <a:pt x="1917925" y="1856084"/>
                </a:lnTo>
                <a:lnTo>
                  <a:pt x="1941483" y="1763408"/>
                </a:lnTo>
                <a:lnTo>
                  <a:pt x="1940557" y="1716923"/>
                </a:lnTo>
                <a:lnTo>
                  <a:pt x="1952324" y="1669927"/>
                </a:lnTo>
                <a:lnTo>
                  <a:pt x="1950447" y="1575700"/>
                </a:lnTo>
                <a:lnTo>
                  <a:pt x="1962199" y="1527977"/>
                </a:lnTo>
                <a:lnTo>
                  <a:pt x="1969610" y="1900021"/>
                </a:lnTo>
                <a:lnTo>
                  <a:pt x="1863251" y="2299778"/>
                </a:lnTo>
                <a:lnTo>
                  <a:pt x="1838703" y="2342836"/>
                </a:lnTo>
                <a:lnTo>
                  <a:pt x="1814983" y="2427395"/>
                </a:lnTo>
                <a:lnTo>
                  <a:pt x="1790414" y="2469388"/>
                </a:lnTo>
                <a:lnTo>
                  <a:pt x="1778536" y="2510759"/>
                </a:lnTo>
                <a:lnTo>
                  <a:pt x="1729362" y="2592870"/>
                </a:lnTo>
                <a:lnTo>
                  <a:pt x="1717460" y="2633091"/>
                </a:lnTo>
                <a:lnTo>
                  <a:pt x="1668239" y="2712840"/>
                </a:lnTo>
                <a:lnTo>
                  <a:pt x="1643616" y="2752102"/>
                </a:lnTo>
                <a:lnTo>
                  <a:pt x="1631682" y="2790692"/>
                </a:lnTo>
                <a:lnTo>
                  <a:pt x="1582394" y="2867096"/>
                </a:lnTo>
                <a:lnTo>
                  <a:pt x="1533071" y="2941742"/>
                </a:lnTo>
                <a:lnTo>
                  <a:pt x="1495699" y="2978642"/>
                </a:lnTo>
                <a:lnTo>
                  <a:pt x="1446321" y="3050548"/>
                </a:lnTo>
                <a:lnTo>
                  <a:pt x="1421618" y="3085794"/>
                </a:lnTo>
                <a:lnTo>
                  <a:pt x="1396906" y="3120557"/>
                </a:lnTo>
                <a:lnTo>
                  <a:pt x="1359486" y="3155086"/>
                </a:lnTo>
                <a:lnTo>
                  <a:pt x="1334754" y="3188866"/>
                </a:lnTo>
                <a:lnTo>
                  <a:pt x="1297314" y="3222397"/>
                </a:lnTo>
                <a:lnTo>
                  <a:pt x="1272562" y="3255166"/>
                </a:lnTo>
                <a:lnTo>
                  <a:pt x="1247799" y="3287418"/>
                </a:lnTo>
                <a:lnTo>
                  <a:pt x="1210329" y="3319400"/>
                </a:lnTo>
                <a:lnTo>
                  <a:pt x="1172848" y="3350852"/>
                </a:lnTo>
                <a:lnTo>
                  <a:pt x="1148054" y="3381513"/>
                </a:lnTo>
                <a:lnTo>
                  <a:pt x="1110551" y="3411883"/>
                </a:lnTo>
                <a:lnTo>
                  <a:pt x="1073037" y="3441702"/>
                </a:lnTo>
                <a:lnTo>
                  <a:pt x="1048210" y="3470709"/>
                </a:lnTo>
                <a:lnTo>
                  <a:pt x="1010674" y="3499404"/>
                </a:lnTo>
                <a:lnTo>
                  <a:pt x="973127" y="3527527"/>
                </a:lnTo>
                <a:lnTo>
                  <a:pt x="935568" y="3555070"/>
                </a:lnTo>
                <a:lnTo>
                  <a:pt x="897998" y="3582027"/>
                </a:lnTo>
                <a:lnTo>
                  <a:pt x="860415" y="3608390"/>
                </a:lnTo>
                <a:lnTo>
                  <a:pt x="835518" y="3633900"/>
                </a:lnTo>
                <a:lnTo>
                  <a:pt x="797912" y="3659056"/>
                </a:lnTo>
                <a:lnTo>
                  <a:pt x="760293" y="3683597"/>
                </a:lnTo>
                <a:lnTo>
                  <a:pt x="709965" y="3707770"/>
                </a:lnTo>
                <a:lnTo>
                  <a:pt x="672321" y="3731061"/>
                </a:lnTo>
                <a:lnTo>
                  <a:pt x="634665" y="3753717"/>
                </a:lnTo>
                <a:lnTo>
                  <a:pt x="596996" y="3775731"/>
                </a:lnTo>
                <a:lnTo>
                  <a:pt x="559314" y="3797095"/>
                </a:lnTo>
                <a:lnTo>
                  <a:pt x="521619" y="3817803"/>
                </a:lnTo>
                <a:lnTo>
                  <a:pt x="483911" y="3837847"/>
                </a:lnTo>
                <a:lnTo>
                  <a:pt x="433491" y="3857473"/>
                </a:lnTo>
                <a:lnTo>
                  <a:pt x="395756" y="3876170"/>
                </a:lnTo>
                <a:lnTo>
                  <a:pt x="358008" y="3894181"/>
                </a:lnTo>
                <a:lnTo>
                  <a:pt x="307548" y="3911754"/>
                </a:lnTo>
                <a:lnTo>
                  <a:pt x="269771" y="3928376"/>
                </a:lnTo>
                <a:lnTo>
                  <a:pt x="231981" y="3944293"/>
                </a:lnTo>
                <a:lnTo>
                  <a:pt x="181478" y="3959749"/>
                </a:lnTo>
                <a:lnTo>
                  <a:pt x="143659" y="3974233"/>
                </a:lnTo>
                <a:lnTo>
                  <a:pt x="93128" y="3988244"/>
                </a:lnTo>
                <a:lnTo>
                  <a:pt x="55280" y="4001268"/>
                </a:lnTo>
                <a:lnTo>
                  <a:pt x="4723" y="4013939"/>
                </a:lnTo>
                <a:close/>
              </a:path>
              <a:path w="2014220" h="4014470">
                <a:moveTo>
                  <a:pt x="1582194" y="1581751"/>
                </a:moveTo>
                <a:lnTo>
                  <a:pt x="1572700" y="1105141"/>
                </a:lnTo>
                <a:lnTo>
                  <a:pt x="1586336" y="1152041"/>
                </a:lnTo>
                <a:lnTo>
                  <a:pt x="1593953" y="1534358"/>
                </a:lnTo>
                <a:lnTo>
                  <a:pt x="1582194" y="1581751"/>
                </a:lnTo>
                <a:close/>
              </a:path>
              <a:path w="2014220" h="4014470">
                <a:moveTo>
                  <a:pt x="1560499" y="1767961"/>
                </a:moveTo>
                <a:lnTo>
                  <a:pt x="1543605" y="919906"/>
                </a:lnTo>
                <a:lnTo>
                  <a:pt x="1570838" y="1011678"/>
                </a:lnTo>
                <a:lnTo>
                  <a:pt x="1584056" y="1675194"/>
                </a:lnTo>
                <a:lnTo>
                  <a:pt x="1560499" y="1767961"/>
                </a:lnTo>
                <a:close/>
              </a:path>
              <a:path w="2014220" h="4014470">
                <a:moveTo>
                  <a:pt x="1067989" y="9"/>
                </a:moveTo>
                <a:lnTo>
                  <a:pt x="1131503" y="76"/>
                </a:lnTo>
                <a:lnTo>
                  <a:pt x="1170588" y="49149"/>
                </a:lnTo>
                <a:lnTo>
                  <a:pt x="1222875" y="123288"/>
                </a:lnTo>
                <a:lnTo>
                  <a:pt x="1236336" y="161364"/>
                </a:lnTo>
                <a:lnTo>
                  <a:pt x="1262504" y="199678"/>
                </a:lnTo>
                <a:lnTo>
                  <a:pt x="1314869" y="277738"/>
                </a:lnTo>
                <a:lnTo>
                  <a:pt x="1328368" y="317717"/>
                </a:lnTo>
                <a:lnTo>
                  <a:pt x="1354574" y="357895"/>
                </a:lnTo>
                <a:lnTo>
                  <a:pt x="1368090" y="398767"/>
                </a:lnTo>
                <a:lnTo>
                  <a:pt x="1394313" y="439818"/>
                </a:lnTo>
                <a:lnTo>
                  <a:pt x="1421389" y="523683"/>
                </a:lnTo>
                <a:lnTo>
                  <a:pt x="1447636" y="565973"/>
                </a:lnTo>
                <a:lnTo>
                  <a:pt x="1542695" y="874236"/>
                </a:lnTo>
                <a:lnTo>
                  <a:pt x="1561408" y="1813623"/>
                </a:lnTo>
                <a:lnTo>
                  <a:pt x="1549614" y="1859214"/>
                </a:lnTo>
                <a:lnTo>
                  <a:pt x="1535539" y="1152698"/>
                </a:lnTo>
                <a:lnTo>
                  <a:pt x="1521901" y="1105729"/>
                </a:lnTo>
                <a:lnTo>
                  <a:pt x="1520966" y="1058793"/>
                </a:lnTo>
                <a:lnTo>
                  <a:pt x="1507340" y="1012405"/>
                </a:lnTo>
                <a:lnTo>
                  <a:pt x="1506417" y="966071"/>
                </a:lnTo>
                <a:lnTo>
                  <a:pt x="1479195" y="874868"/>
                </a:lnTo>
                <a:lnTo>
                  <a:pt x="1478291" y="829513"/>
                </a:lnTo>
                <a:lnTo>
                  <a:pt x="1410394" y="609415"/>
                </a:lnTo>
                <a:lnTo>
                  <a:pt x="1384140" y="566803"/>
                </a:lnTo>
                <a:lnTo>
                  <a:pt x="1357052" y="482306"/>
                </a:lnTo>
                <a:lnTo>
                  <a:pt x="1330823" y="440949"/>
                </a:lnTo>
                <a:lnTo>
                  <a:pt x="1317300" y="399779"/>
                </a:lnTo>
                <a:lnTo>
                  <a:pt x="1291089" y="359310"/>
                </a:lnTo>
                <a:lnTo>
                  <a:pt x="1277585" y="319048"/>
                </a:lnTo>
                <a:lnTo>
                  <a:pt x="1225209" y="240450"/>
                </a:lnTo>
                <a:lnTo>
                  <a:pt x="1199035" y="201881"/>
                </a:lnTo>
                <a:lnTo>
                  <a:pt x="1185570" y="163559"/>
                </a:lnTo>
                <a:lnTo>
                  <a:pt x="1133273" y="88965"/>
                </a:lnTo>
                <a:lnTo>
                  <a:pt x="1107141" y="52459"/>
                </a:lnTo>
                <a:lnTo>
                  <a:pt x="1081020" y="16495"/>
                </a:lnTo>
                <a:lnTo>
                  <a:pt x="1067989" y="9"/>
                </a:lnTo>
                <a:close/>
              </a:path>
              <a:path w="2014220" h="4014470">
                <a:moveTo>
                  <a:pt x="8802" y="3581053"/>
                </a:moveTo>
                <a:lnTo>
                  <a:pt x="7691" y="3525278"/>
                </a:lnTo>
                <a:lnTo>
                  <a:pt x="32948" y="3517855"/>
                </a:lnTo>
                <a:lnTo>
                  <a:pt x="70749" y="3502480"/>
                </a:lnTo>
                <a:lnTo>
                  <a:pt x="108533" y="3486246"/>
                </a:lnTo>
                <a:lnTo>
                  <a:pt x="158998" y="3468911"/>
                </a:lnTo>
                <a:lnTo>
                  <a:pt x="196749" y="3450991"/>
                </a:lnTo>
                <a:lnTo>
                  <a:pt x="234483" y="3432243"/>
                </a:lnTo>
                <a:lnTo>
                  <a:pt x="284898" y="3412424"/>
                </a:lnTo>
                <a:lnTo>
                  <a:pt x="322600" y="3392051"/>
                </a:lnTo>
                <a:lnTo>
                  <a:pt x="360286" y="3370881"/>
                </a:lnTo>
                <a:lnTo>
                  <a:pt x="397956" y="3348924"/>
                </a:lnTo>
                <a:lnTo>
                  <a:pt x="435610" y="3326190"/>
                </a:lnTo>
                <a:lnTo>
                  <a:pt x="473250" y="3302690"/>
                </a:lnTo>
                <a:lnTo>
                  <a:pt x="510874" y="3278433"/>
                </a:lnTo>
                <a:lnTo>
                  <a:pt x="548484" y="3253430"/>
                </a:lnTo>
                <a:lnTo>
                  <a:pt x="586078" y="3227692"/>
                </a:lnTo>
                <a:lnTo>
                  <a:pt x="623659" y="3201228"/>
                </a:lnTo>
                <a:lnTo>
                  <a:pt x="661225" y="3174048"/>
                </a:lnTo>
                <a:lnTo>
                  <a:pt x="698777" y="3146164"/>
                </a:lnTo>
                <a:lnTo>
                  <a:pt x="736315" y="3117585"/>
                </a:lnTo>
                <a:lnTo>
                  <a:pt x="773840" y="3088321"/>
                </a:lnTo>
                <a:lnTo>
                  <a:pt x="798654" y="3058636"/>
                </a:lnTo>
                <a:lnTo>
                  <a:pt x="836152" y="3028033"/>
                </a:lnTo>
                <a:lnTo>
                  <a:pt x="860939" y="2997030"/>
                </a:lnTo>
                <a:lnTo>
                  <a:pt x="898411" y="2965130"/>
                </a:lnTo>
                <a:lnTo>
                  <a:pt x="935871" y="2932596"/>
                </a:lnTo>
                <a:lnTo>
                  <a:pt x="960620" y="2899693"/>
                </a:lnTo>
                <a:lnTo>
                  <a:pt x="985357" y="2866176"/>
                </a:lnTo>
                <a:lnTo>
                  <a:pt x="1022780" y="2831804"/>
                </a:lnTo>
                <a:lnTo>
                  <a:pt x="1047494" y="2797092"/>
                </a:lnTo>
                <a:lnTo>
                  <a:pt x="1072196" y="2761798"/>
                </a:lnTo>
                <a:lnTo>
                  <a:pt x="1096886" y="2725931"/>
                </a:lnTo>
                <a:lnTo>
                  <a:pt x="1134263" y="2689250"/>
                </a:lnTo>
                <a:lnTo>
                  <a:pt x="1158932" y="2652271"/>
                </a:lnTo>
                <a:lnTo>
                  <a:pt x="1183589" y="2614750"/>
                </a:lnTo>
                <a:lnTo>
                  <a:pt x="1232873" y="2538125"/>
                </a:lnTo>
                <a:lnTo>
                  <a:pt x="1244802" y="2499294"/>
                </a:lnTo>
                <a:lnTo>
                  <a:pt x="1269418" y="2459710"/>
                </a:lnTo>
                <a:lnTo>
                  <a:pt x="1318622" y="2379081"/>
                </a:lnTo>
                <a:lnTo>
                  <a:pt x="1330512" y="2338311"/>
                </a:lnTo>
                <a:lnTo>
                  <a:pt x="1355091" y="2296827"/>
                </a:lnTo>
                <a:lnTo>
                  <a:pt x="1366963" y="2255148"/>
                </a:lnTo>
                <a:lnTo>
                  <a:pt x="1391524" y="2212776"/>
                </a:lnTo>
                <a:lnTo>
                  <a:pt x="1415226" y="2127263"/>
                </a:lnTo>
                <a:lnTo>
                  <a:pt x="1439762" y="2083635"/>
                </a:lnTo>
                <a:lnTo>
                  <a:pt x="1498839" y="1860998"/>
                </a:lnTo>
                <a:lnTo>
                  <a:pt x="1497936" y="1815641"/>
                </a:lnTo>
                <a:lnTo>
                  <a:pt x="1521504" y="1723423"/>
                </a:lnTo>
                <a:lnTo>
                  <a:pt x="1520581" y="1677087"/>
                </a:lnTo>
                <a:lnTo>
                  <a:pt x="1532349" y="1630193"/>
                </a:lnTo>
                <a:lnTo>
                  <a:pt x="1531414" y="1583256"/>
                </a:lnTo>
                <a:lnTo>
                  <a:pt x="1543171" y="1535780"/>
                </a:lnTo>
                <a:lnTo>
                  <a:pt x="1549614" y="1859214"/>
                </a:lnTo>
                <a:lnTo>
                  <a:pt x="1478701" y="2125396"/>
                </a:lnTo>
                <a:lnTo>
                  <a:pt x="1454159" y="2168695"/>
                </a:lnTo>
                <a:lnTo>
                  <a:pt x="1430445" y="2253570"/>
                </a:lnTo>
                <a:lnTo>
                  <a:pt x="1405877" y="2295633"/>
                </a:lnTo>
                <a:lnTo>
                  <a:pt x="1393999" y="2337011"/>
                </a:lnTo>
                <a:lnTo>
                  <a:pt x="1369415" y="2378202"/>
                </a:lnTo>
                <a:lnTo>
                  <a:pt x="1357519" y="2418688"/>
                </a:lnTo>
                <a:lnTo>
                  <a:pt x="1308304" y="2498775"/>
                </a:lnTo>
                <a:lnTo>
                  <a:pt x="1283682" y="2538104"/>
                </a:lnTo>
                <a:lnTo>
                  <a:pt x="1271749" y="2576689"/>
                </a:lnTo>
                <a:lnTo>
                  <a:pt x="1222456" y="2652859"/>
                </a:lnTo>
                <a:lnTo>
                  <a:pt x="1197794" y="2690171"/>
                </a:lnTo>
                <a:lnTo>
                  <a:pt x="1173122" y="2726954"/>
                </a:lnTo>
                <a:lnTo>
                  <a:pt x="1135741" y="2763452"/>
                </a:lnTo>
                <a:lnTo>
                  <a:pt x="1111047" y="2799149"/>
                </a:lnTo>
                <a:lnTo>
                  <a:pt x="1086342" y="2834288"/>
                </a:lnTo>
                <a:lnTo>
                  <a:pt x="1061626" y="2868861"/>
                </a:lnTo>
                <a:lnTo>
                  <a:pt x="1024201" y="2903109"/>
                </a:lnTo>
                <a:lnTo>
                  <a:pt x="999461" y="2936517"/>
                </a:lnTo>
                <a:lnTo>
                  <a:pt x="962012" y="2969582"/>
                </a:lnTo>
                <a:lnTo>
                  <a:pt x="937249" y="3001789"/>
                </a:lnTo>
                <a:lnTo>
                  <a:pt x="899776" y="3033632"/>
                </a:lnTo>
                <a:lnTo>
                  <a:pt x="874987" y="3064597"/>
                </a:lnTo>
                <a:lnTo>
                  <a:pt x="837489" y="3095179"/>
                </a:lnTo>
                <a:lnTo>
                  <a:pt x="812675" y="3124864"/>
                </a:lnTo>
                <a:lnTo>
                  <a:pt x="775151" y="3154147"/>
                </a:lnTo>
                <a:lnTo>
                  <a:pt x="737614" y="3182766"/>
                </a:lnTo>
                <a:lnTo>
                  <a:pt x="700063" y="3210710"/>
                </a:lnTo>
                <a:lnTo>
                  <a:pt x="662498" y="3237972"/>
                </a:lnTo>
                <a:lnTo>
                  <a:pt x="624920" y="3264539"/>
                </a:lnTo>
                <a:lnTo>
                  <a:pt x="600025" y="3290151"/>
                </a:lnTo>
                <a:lnTo>
                  <a:pt x="562419" y="3315303"/>
                </a:lnTo>
                <a:lnTo>
                  <a:pt x="524798" y="3339732"/>
                </a:lnTo>
                <a:lnTo>
                  <a:pt x="474465" y="3363682"/>
                </a:lnTo>
                <a:lnTo>
                  <a:pt x="436815" y="3386637"/>
                </a:lnTo>
                <a:lnTo>
                  <a:pt x="399149" y="3408840"/>
                </a:lnTo>
                <a:lnTo>
                  <a:pt x="361469" y="3430283"/>
                </a:lnTo>
                <a:lnTo>
                  <a:pt x="323773" y="3450954"/>
                </a:lnTo>
                <a:lnTo>
                  <a:pt x="286062" y="3470844"/>
                </a:lnTo>
                <a:lnTo>
                  <a:pt x="235637" y="3490197"/>
                </a:lnTo>
                <a:lnTo>
                  <a:pt x="197894" y="3508497"/>
                </a:lnTo>
                <a:lnTo>
                  <a:pt x="160135" y="3525987"/>
                </a:lnTo>
                <a:lnTo>
                  <a:pt x="109662" y="3542911"/>
                </a:lnTo>
                <a:lnTo>
                  <a:pt x="71870" y="3558752"/>
                </a:lnTo>
                <a:lnTo>
                  <a:pt x="34061" y="3573754"/>
                </a:lnTo>
                <a:lnTo>
                  <a:pt x="8802" y="3581053"/>
                </a:lnTo>
                <a:close/>
              </a:path>
              <a:path w="2014220" h="4014470">
                <a:moveTo>
                  <a:pt x="1163154" y="1588912"/>
                </a:moveTo>
                <a:lnTo>
                  <a:pt x="1153709" y="1114783"/>
                </a:lnTo>
                <a:lnTo>
                  <a:pt x="1167338" y="1161300"/>
                </a:lnTo>
                <a:lnTo>
                  <a:pt x="1174919" y="1541880"/>
                </a:lnTo>
                <a:lnTo>
                  <a:pt x="1163154" y="1588912"/>
                </a:lnTo>
                <a:close/>
              </a:path>
              <a:path w="2014220" h="4014470">
                <a:moveTo>
                  <a:pt x="1140512" y="1727609"/>
                </a:moveTo>
                <a:lnTo>
                  <a:pt x="1125561" y="977120"/>
                </a:lnTo>
                <a:lnTo>
                  <a:pt x="1152784" y="1068360"/>
                </a:lnTo>
                <a:lnTo>
                  <a:pt x="1164079" y="1635343"/>
                </a:lnTo>
                <a:lnTo>
                  <a:pt x="1140512" y="1727609"/>
                </a:lnTo>
                <a:close/>
              </a:path>
              <a:path w="2014220" h="4014470">
                <a:moveTo>
                  <a:pt x="483677" y="208"/>
                </a:moveTo>
                <a:lnTo>
                  <a:pt x="572591" y="19"/>
                </a:lnTo>
                <a:lnTo>
                  <a:pt x="572784" y="9736"/>
                </a:lnTo>
                <a:lnTo>
                  <a:pt x="611507" y="40608"/>
                </a:lnTo>
                <a:lnTo>
                  <a:pt x="637547" y="72466"/>
                </a:lnTo>
                <a:lnTo>
                  <a:pt x="676298" y="104792"/>
                </a:lnTo>
                <a:lnTo>
                  <a:pt x="702366" y="138075"/>
                </a:lnTo>
                <a:lnTo>
                  <a:pt x="728448" y="172049"/>
                </a:lnTo>
                <a:lnTo>
                  <a:pt x="754543" y="206700"/>
                </a:lnTo>
                <a:lnTo>
                  <a:pt x="793349" y="241760"/>
                </a:lnTo>
                <a:lnTo>
                  <a:pt x="819471" y="277721"/>
                </a:lnTo>
                <a:lnTo>
                  <a:pt x="845605" y="314316"/>
                </a:lnTo>
                <a:lnTo>
                  <a:pt x="871751" y="351530"/>
                </a:lnTo>
                <a:lnTo>
                  <a:pt x="885212" y="389601"/>
                </a:lnTo>
                <a:lnTo>
                  <a:pt x="911382" y="428011"/>
                </a:lnTo>
                <a:lnTo>
                  <a:pt x="963757" y="506546"/>
                </a:lnTo>
                <a:lnTo>
                  <a:pt x="977263" y="546895"/>
                </a:lnTo>
                <a:lnTo>
                  <a:pt x="1003477" y="587525"/>
                </a:lnTo>
                <a:lnTo>
                  <a:pt x="1030542" y="670834"/>
                </a:lnTo>
                <a:lnTo>
                  <a:pt x="1056787" y="712978"/>
                </a:lnTo>
                <a:lnTo>
                  <a:pt x="1124659" y="931826"/>
                </a:lnTo>
                <a:lnTo>
                  <a:pt x="1141414" y="1772911"/>
                </a:lnTo>
                <a:lnTo>
                  <a:pt x="1129611" y="1818060"/>
                </a:lnTo>
                <a:lnTo>
                  <a:pt x="1117479" y="1209047"/>
                </a:lnTo>
                <a:lnTo>
                  <a:pt x="1103841" y="1162097"/>
                </a:lnTo>
                <a:lnTo>
                  <a:pt x="1102908" y="1115242"/>
                </a:lnTo>
                <a:lnTo>
                  <a:pt x="1089284" y="1069001"/>
                </a:lnTo>
                <a:lnTo>
                  <a:pt x="1088365" y="1022885"/>
                </a:lnTo>
                <a:lnTo>
                  <a:pt x="1047565" y="887714"/>
                </a:lnTo>
                <a:lnTo>
                  <a:pt x="1046680" y="843261"/>
                </a:lnTo>
                <a:lnTo>
                  <a:pt x="1020408" y="799767"/>
                </a:lnTo>
                <a:lnTo>
                  <a:pt x="979743" y="671403"/>
                </a:lnTo>
                <a:lnTo>
                  <a:pt x="953511" y="629877"/>
                </a:lnTo>
                <a:lnTo>
                  <a:pt x="939987" y="588629"/>
                </a:lnTo>
                <a:lnTo>
                  <a:pt x="913776" y="548179"/>
                </a:lnTo>
                <a:lnTo>
                  <a:pt x="900274" y="508036"/>
                </a:lnTo>
                <a:lnTo>
                  <a:pt x="847909" y="430000"/>
                </a:lnTo>
                <a:lnTo>
                  <a:pt x="834442" y="391631"/>
                </a:lnTo>
                <a:lnTo>
                  <a:pt x="808290" y="354137"/>
                </a:lnTo>
                <a:lnTo>
                  <a:pt x="782151" y="317280"/>
                </a:lnTo>
                <a:lnTo>
                  <a:pt x="756025" y="281074"/>
                </a:lnTo>
                <a:lnTo>
                  <a:pt x="729912" y="245537"/>
                </a:lnTo>
                <a:lnTo>
                  <a:pt x="691115" y="210934"/>
                </a:lnTo>
                <a:lnTo>
                  <a:pt x="665030" y="176777"/>
                </a:lnTo>
                <a:lnTo>
                  <a:pt x="638958" y="143333"/>
                </a:lnTo>
                <a:lnTo>
                  <a:pt x="600204" y="110871"/>
                </a:lnTo>
                <a:lnTo>
                  <a:pt x="574162" y="78899"/>
                </a:lnTo>
                <a:lnTo>
                  <a:pt x="535438" y="47940"/>
                </a:lnTo>
                <a:lnTo>
                  <a:pt x="509426" y="17501"/>
                </a:lnTo>
                <a:lnTo>
                  <a:pt x="483677" y="208"/>
                </a:lnTo>
                <a:close/>
              </a:path>
              <a:path w="2014220" h="4014470">
                <a:moveTo>
                  <a:pt x="0" y="3139188"/>
                </a:moveTo>
                <a:lnTo>
                  <a:pt x="11553" y="3081505"/>
                </a:lnTo>
                <a:lnTo>
                  <a:pt x="49330" y="3064930"/>
                </a:lnTo>
                <a:lnTo>
                  <a:pt x="87054" y="3045664"/>
                </a:lnTo>
                <a:lnTo>
                  <a:pt x="124758" y="3025410"/>
                </a:lnTo>
                <a:lnTo>
                  <a:pt x="162443" y="3004183"/>
                </a:lnTo>
                <a:lnTo>
                  <a:pt x="200108" y="2981999"/>
                </a:lnTo>
                <a:lnTo>
                  <a:pt x="237755" y="2958872"/>
                </a:lnTo>
                <a:lnTo>
                  <a:pt x="275384" y="2934819"/>
                </a:lnTo>
                <a:lnTo>
                  <a:pt x="312994" y="2909853"/>
                </a:lnTo>
                <a:lnTo>
                  <a:pt x="350586" y="2883992"/>
                </a:lnTo>
                <a:lnTo>
                  <a:pt x="388161" y="2857249"/>
                </a:lnTo>
                <a:lnTo>
                  <a:pt x="425719" y="2829640"/>
                </a:lnTo>
                <a:lnTo>
                  <a:pt x="463259" y="2801180"/>
                </a:lnTo>
                <a:lnTo>
                  <a:pt x="500783" y="2771886"/>
                </a:lnTo>
                <a:lnTo>
                  <a:pt x="525594" y="2742023"/>
                </a:lnTo>
                <a:lnTo>
                  <a:pt x="563085" y="2711104"/>
                </a:lnTo>
                <a:lnTo>
                  <a:pt x="587864" y="2679647"/>
                </a:lnTo>
                <a:lnTo>
                  <a:pt x="625324" y="2647164"/>
                </a:lnTo>
                <a:lnTo>
                  <a:pt x="650072" y="2614174"/>
                </a:lnTo>
                <a:lnTo>
                  <a:pt x="687502" y="2580187"/>
                </a:lnTo>
                <a:lnTo>
                  <a:pt x="712221" y="2545725"/>
                </a:lnTo>
                <a:lnTo>
                  <a:pt x="736925" y="2510550"/>
                </a:lnTo>
                <a:lnTo>
                  <a:pt x="774313" y="2474424"/>
                </a:lnTo>
                <a:lnTo>
                  <a:pt x="798990" y="2437868"/>
                </a:lnTo>
                <a:lnTo>
                  <a:pt x="823653" y="2400645"/>
                </a:lnTo>
                <a:lnTo>
                  <a:pt x="848304" y="2362770"/>
                </a:lnTo>
                <a:lnTo>
                  <a:pt x="872942" y="2324257"/>
                </a:lnTo>
                <a:lnTo>
                  <a:pt x="884870" y="2285377"/>
                </a:lnTo>
                <a:lnTo>
                  <a:pt x="934085" y="2205305"/>
                </a:lnTo>
                <a:lnTo>
                  <a:pt x="945977" y="2164651"/>
                </a:lnTo>
                <a:lnTo>
                  <a:pt x="970556" y="2123184"/>
                </a:lnTo>
                <a:lnTo>
                  <a:pt x="982427" y="2081424"/>
                </a:lnTo>
                <a:lnTo>
                  <a:pt x="1006985" y="2038881"/>
                </a:lnTo>
                <a:lnTo>
                  <a:pt x="1042505" y="1908985"/>
                </a:lnTo>
                <a:lnTo>
                  <a:pt x="1067023" y="1864475"/>
                </a:lnTo>
                <a:lnTo>
                  <a:pt x="1066137" y="1820017"/>
                </a:lnTo>
                <a:lnTo>
                  <a:pt x="1101522" y="1683316"/>
                </a:lnTo>
                <a:lnTo>
                  <a:pt x="1100603" y="1637196"/>
                </a:lnTo>
                <a:lnTo>
                  <a:pt x="1112374" y="1590447"/>
                </a:lnTo>
                <a:lnTo>
                  <a:pt x="1111441" y="1543588"/>
                </a:lnTo>
                <a:lnTo>
                  <a:pt x="1123198" y="1496129"/>
                </a:lnTo>
                <a:lnTo>
                  <a:pt x="1129611" y="1818060"/>
                </a:lnTo>
                <a:lnTo>
                  <a:pt x="1082312" y="1994320"/>
                </a:lnTo>
                <a:lnTo>
                  <a:pt x="1057767" y="2037483"/>
                </a:lnTo>
                <a:lnTo>
                  <a:pt x="1034042" y="2121815"/>
                </a:lnTo>
                <a:lnTo>
                  <a:pt x="1009466" y="2163462"/>
                </a:lnTo>
                <a:lnTo>
                  <a:pt x="997578" y="2204322"/>
                </a:lnTo>
                <a:lnTo>
                  <a:pt x="948373" y="2284890"/>
                </a:lnTo>
                <a:lnTo>
                  <a:pt x="923753" y="2324316"/>
                </a:lnTo>
                <a:lnTo>
                  <a:pt x="911819" y="2362899"/>
                </a:lnTo>
                <a:lnTo>
                  <a:pt x="887176" y="2401129"/>
                </a:lnTo>
                <a:lnTo>
                  <a:pt x="862520" y="2438739"/>
                </a:lnTo>
                <a:lnTo>
                  <a:pt x="837851" y="2475716"/>
                </a:lnTo>
                <a:lnTo>
                  <a:pt x="800473" y="2512298"/>
                </a:lnTo>
                <a:lnTo>
                  <a:pt x="775778" y="2547964"/>
                </a:lnTo>
                <a:lnTo>
                  <a:pt x="751070" y="2582954"/>
                </a:lnTo>
                <a:lnTo>
                  <a:pt x="726348" y="2617252"/>
                </a:lnTo>
                <a:lnTo>
                  <a:pt x="688915" y="2651099"/>
                </a:lnTo>
                <a:lnTo>
                  <a:pt x="664165" y="2683972"/>
                </a:lnTo>
                <a:lnTo>
                  <a:pt x="626703" y="2716365"/>
                </a:lnTo>
                <a:lnTo>
                  <a:pt x="601923" y="2747757"/>
                </a:lnTo>
                <a:lnTo>
                  <a:pt x="564430" y="2778639"/>
                </a:lnTo>
                <a:lnTo>
                  <a:pt x="539620" y="2808491"/>
                </a:lnTo>
                <a:lnTo>
                  <a:pt x="502097" y="2837805"/>
                </a:lnTo>
                <a:lnTo>
                  <a:pt x="464557" y="2866314"/>
                </a:lnTo>
                <a:lnTo>
                  <a:pt x="427001" y="2894003"/>
                </a:lnTo>
                <a:lnTo>
                  <a:pt x="389428" y="2920858"/>
                </a:lnTo>
                <a:lnTo>
                  <a:pt x="364536" y="2946612"/>
                </a:lnTo>
                <a:lnTo>
                  <a:pt x="326930" y="2971757"/>
                </a:lnTo>
                <a:lnTo>
                  <a:pt x="289306" y="2996024"/>
                </a:lnTo>
                <a:lnTo>
                  <a:pt x="238966" y="3019653"/>
                </a:lnTo>
                <a:lnTo>
                  <a:pt x="201306" y="3042124"/>
                </a:lnTo>
                <a:lnTo>
                  <a:pt x="163628" y="3063675"/>
                </a:lnTo>
                <a:lnTo>
                  <a:pt x="125931" y="3084292"/>
                </a:lnTo>
                <a:lnTo>
                  <a:pt x="88215" y="3103961"/>
                </a:lnTo>
                <a:lnTo>
                  <a:pt x="37783" y="3122920"/>
                </a:lnTo>
                <a:lnTo>
                  <a:pt x="0" y="3139188"/>
                </a:lnTo>
                <a:close/>
              </a:path>
              <a:path w="2014220" h="4014470">
                <a:moveTo>
                  <a:pt x="743181" y="1549272"/>
                </a:moveTo>
                <a:lnTo>
                  <a:pt x="735647" y="1171076"/>
                </a:lnTo>
                <a:lnTo>
                  <a:pt x="749274" y="1217482"/>
                </a:lnTo>
                <a:lnTo>
                  <a:pt x="754949" y="1502360"/>
                </a:lnTo>
                <a:lnTo>
                  <a:pt x="743181" y="1549272"/>
                </a:lnTo>
                <a:close/>
              </a:path>
              <a:path w="2014220" h="4014470">
                <a:moveTo>
                  <a:pt x="720519" y="1686974"/>
                </a:moveTo>
                <a:lnTo>
                  <a:pt x="707519" y="1034389"/>
                </a:lnTo>
                <a:lnTo>
                  <a:pt x="734726" y="1124866"/>
                </a:lnTo>
                <a:lnTo>
                  <a:pt x="744101" y="1595483"/>
                </a:lnTo>
                <a:lnTo>
                  <a:pt x="720519" y="1686974"/>
                </a:lnTo>
                <a:close/>
              </a:path>
              <a:path w="2014220" h="4014470">
                <a:moveTo>
                  <a:pt x="4051" y="154296"/>
                </a:moveTo>
                <a:lnTo>
                  <a:pt x="3008" y="101970"/>
                </a:lnTo>
                <a:lnTo>
                  <a:pt x="41466" y="119535"/>
                </a:lnTo>
                <a:lnTo>
                  <a:pt x="80043" y="143124"/>
                </a:lnTo>
                <a:lnTo>
                  <a:pt x="105945" y="168057"/>
                </a:lnTo>
                <a:lnTo>
                  <a:pt x="144565" y="193803"/>
                </a:lnTo>
                <a:lnTo>
                  <a:pt x="183207" y="220594"/>
                </a:lnTo>
                <a:lnTo>
                  <a:pt x="221868" y="248406"/>
                </a:lnTo>
                <a:lnTo>
                  <a:pt x="247852" y="277470"/>
                </a:lnTo>
                <a:lnTo>
                  <a:pt x="286553" y="307255"/>
                </a:lnTo>
                <a:lnTo>
                  <a:pt x="312576" y="338247"/>
                </a:lnTo>
                <a:lnTo>
                  <a:pt x="351314" y="369915"/>
                </a:lnTo>
                <a:lnTo>
                  <a:pt x="377373" y="402743"/>
                </a:lnTo>
                <a:lnTo>
                  <a:pt x="403450" y="436455"/>
                </a:lnTo>
                <a:lnTo>
                  <a:pt x="442241" y="470775"/>
                </a:lnTo>
                <a:lnTo>
                  <a:pt x="468351" y="506186"/>
                </a:lnTo>
                <a:lnTo>
                  <a:pt x="494478" y="542412"/>
                </a:lnTo>
                <a:lnTo>
                  <a:pt x="520620" y="579430"/>
                </a:lnTo>
                <a:lnTo>
                  <a:pt x="534081" y="617470"/>
                </a:lnTo>
                <a:lnTo>
                  <a:pt x="560253" y="656004"/>
                </a:lnTo>
                <a:lnTo>
                  <a:pt x="586441" y="695261"/>
                </a:lnTo>
                <a:lnTo>
                  <a:pt x="599944" y="735472"/>
                </a:lnTo>
                <a:lnTo>
                  <a:pt x="626159" y="776108"/>
                </a:lnTo>
                <a:lnTo>
                  <a:pt x="653231" y="859827"/>
                </a:lnTo>
                <a:lnTo>
                  <a:pt x="679484" y="902358"/>
                </a:lnTo>
                <a:lnTo>
                  <a:pt x="706628" y="989662"/>
                </a:lnTo>
                <a:lnTo>
                  <a:pt x="711445" y="1231450"/>
                </a:lnTo>
                <a:lnTo>
                  <a:pt x="697814" y="1184864"/>
                </a:lnTo>
                <a:lnTo>
                  <a:pt x="696890" y="1138483"/>
                </a:lnTo>
                <a:lnTo>
                  <a:pt x="669677" y="1047704"/>
                </a:lnTo>
                <a:lnTo>
                  <a:pt x="668783" y="1002850"/>
                </a:lnTo>
                <a:lnTo>
                  <a:pt x="641635" y="915352"/>
                </a:lnTo>
                <a:lnTo>
                  <a:pt x="615381" y="872757"/>
                </a:lnTo>
                <a:lnTo>
                  <a:pt x="588308" y="788992"/>
                </a:lnTo>
                <a:lnTo>
                  <a:pt x="562094" y="748378"/>
                </a:lnTo>
                <a:lnTo>
                  <a:pt x="548591" y="708222"/>
                </a:lnTo>
                <a:lnTo>
                  <a:pt x="522406" y="669054"/>
                </a:lnTo>
                <a:lnTo>
                  <a:pt x="496236" y="630647"/>
                </a:lnTo>
                <a:lnTo>
                  <a:pt x="470081" y="593026"/>
                </a:lnTo>
                <a:lnTo>
                  <a:pt x="443943" y="556217"/>
                </a:lnTo>
                <a:lnTo>
                  <a:pt x="417821" y="520244"/>
                </a:lnTo>
                <a:lnTo>
                  <a:pt x="391717" y="485132"/>
                </a:lnTo>
                <a:lnTo>
                  <a:pt x="365630" y="450908"/>
                </a:lnTo>
                <a:lnTo>
                  <a:pt x="339561" y="417596"/>
                </a:lnTo>
                <a:lnTo>
                  <a:pt x="300814" y="385474"/>
                </a:lnTo>
                <a:lnTo>
                  <a:pt x="274783" y="354062"/>
                </a:lnTo>
                <a:lnTo>
                  <a:pt x="236074" y="323890"/>
                </a:lnTo>
                <a:lnTo>
                  <a:pt x="210084" y="294478"/>
                </a:lnTo>
                <a:lnTo>
                  <a:pt x="171416" y="266358"/>
                </a:lnTo>
                <a:lnTo>
                  <a:pt x="132769" y="239300"/>
                </a:lnTo>
                <a:lnTo>
                  <a:pt x="94144" y="213332"/>
                </a:lnTo>
                <a:lnTo>
                  <a:pt x="55542" y="188477"/>
                </a:lnTo>
                <a:lnTo>
                  <a:pt x="29659" y="164507"/>
                </a:lnTo>
                <a:lnTo>
                  <a:pt x="4051" y="154296"/>
                </a:lnTo>
                <a:close/>
              </a:path>
              <a:path w="2014220" h="4014470">
                <a:moveTo>
                  <a:pt x="3495" y="2677024"/>
                </a:moveTo>
                <a:lnTo>
                  <a:pt x="2443" y="2624183"/>
                </a:lnTo>
                <a:lnTo>
                  <a:pt x="15092" y="2621493"/>
                </a:lnTo>
                <a:lnTo>
                  <a:pt x="52735" y="2598167"/>
                </a:lnTo>
                <a:lnTo>
                  <a:pt x="90354" y="2573662"/>
                </a:lnTo>
                <a:lnTo>
                  <a:pt x="127950" y="2548002"/>
                </a:lnTo>
                <a:lnTo>
                  <a:pt x="152827" y="2521465"/>
                </a:lnTo>
                <a:lnTo>
                  <a:pt x="190379" y="2493569"/>
                </a:lnTo>
                <a:lnTo>
                  <a:pt x="227909" y="2464593"/>
                </a:lnTo>
                <a:lnTo>
                  <a:pt x="265418" y="2434561"/>
                </a:lnTo>
                <a:lnTo>
                  <a:pt x="290209" y="2403750"/>
                </a:lnTo>
                <a:lnTo>
                  <a:pt x="327678" y="2371680"/>
                </a:lnTo>
                <a:lnTo>
                  <a:pt x="352430" y="2338881"/>
                </a:lnTo>
                <a:lnTo>
                  <a:pt x="389860" y="2304873"/>
                </a:lnTo>
                <a:lnTo>
                  <a:pt x="414574" y="2270185"/>
                </a:lnTo>
                <a:lnTo>
                  <a:pt x="439270" y="2234589"/>
                </a:lnTo>
                <a:lnTo>
                  <a:pt x="463948" y="2198110"/>
                </a:lnTo>
                <a:lnTo>
                  <a:pt x="488610" y="2160774"/>
                </a:lnTo>
                <a:lnTo>
                  <a:pt x="513254" y="2122604"/>
                </a:lnTo>
                <a:lnTo>
                  <a:pt x="537883" y="2083625"/>
                </a:lnTo>
                <a:lnTo>
                  <a:pt x="562496" y="2043863"/>
                </a:lnTo>
                <a:lnTo>
                  <a:pt x="574396" y="2003594"/>
                </a:lnTo>
                <a:lnTo>
                  <a:pt x="598979" y="1962338"/>
                </a:lnTo>
                <a:lnTo>
                  <a:pt x="610851" y="1920624"/>
                </a:lnTo>
                <a:lnTo>
                  <a:pt x="635406" y="1877973"/>
                </a:lnTo>
                <a:lnTo>
                  <a:pt x="647251" y="1834915"/>
                </a:lnTo>
                <a:lnTo>
                  <a:pt x="694508" y="1656573"/>
                </a:lnTo>
                <a:lnTo>
                  <a:pt x="693597" y="1610837"/>
                </a:lnTo>
                <a:lnTo>
                  <a:pt x="717140" y="1517348"/>
                </a:lnTo>
                <a:lnTo>
                  <a:pt x="721410" y="1731703"/>
                </a:lnTo>
                <a:lnTo>
                  <a:pt x="697764" y="1820022"/>
                </a:lnTo>
                <a:lnTo>
                  <a:pt x="673227" y="1863567"/>
                </a:lnTo>
                <a:lnTo>
                  <a:pt x="649510" y="1948303"/>
                </a:lnTo>
                <a:lnTo>
                  <a:pt x="624934" y="1989953"/>
                </a:lnTo>
                <a:lnTo>
                  <a:pt x="613043" y="2030673"/>
                </a:lnTo>
                <a:lnTo>
                  <a:pt x="588440" y="2070945"/>
                </a:lnTo>
                <a:lnTo>
                  <a:pt x="563823" y="2110494"/>
                </a:lnTo>
                <a:lnTo>
                  <a:pt x="551888" y="2149044"/>
                </a:lnTo>
                <a:lnTo>
                  <a:pt x="527241" y="2187078"/>
                </a:lnTo>
                <a:lnTo>
                  <a:pt x="502578" y="2224319"/>
                </a:lnTo>
                <a:lnTo>
                  <a:pt x="477899" y="2260746"/>
                </a:lnTo>
                <a:lnTo>
                  <a:pt x="440505" y="2296588"/>
                </a:lnTo>
                <a:lnTo>
                  <a:pt x="415792" y="2331316"/>
                </a:lnTo>
                <a:lnTo>
                  <a:pt x="391061" y="2365161"/>
                </a:lnTo>
                <a:lnTo>
                  <a:pt x="353615" y="2398351"/>
                </a:lnTo>
                <a:lnTo>
                  <a:pt x="328847" y="2430360"/>
                </a:lnTo>
                <a:lnTo>
                  <a:pt x="291363" y="2461669"/>
                </a:lnTo>
                <a:lnTo>
                  <a:pt x="266557" y="2491750"/>
                </a:lnTo>
                <a:lnTo>
                  <a:pt x="229034" y="2521085"/>
                </a:lnTo>
                <a:lnTo>
                  <a:pt x="191491" y="2549400"/>
                </a:lnTo>
                <a:lnTo>
                  <a:pt x="153926" y="2576670"/>
                </a:lnTo>
                <a:lnTo>
                  <a:pt x="129038" y="2602621"/>
                </a:lnTo>
                <a:lnTo>
                  <a:pt x="91431" y="2627735"/>
                </a:lnTo>
                <a:lnTo>
                  <a:pt x="53802" y="2651736"/>
                </a:lnTo>
                <a:lnTo>
                  <a:pt x="16150" y="2674601"/>
                </a:lnTo>
                <a:lnTo>
                  <a:pt x="3495" y="2677024"/>
                </a:lnTo>
                <a:close/>
              </a:path>
              <a:path w="2014220" h="4014470">
                <a:moveTo>
                  <a:pt x="323281" y="1513276"/>
                </a:moveTo>
                <a:lnTo>
                  <a:pt x="317514" y="1223808"/>
                </a:lnTo>
                <a:lnTo>
                  <a:pt x="331161" y="1271198"/>
                </a:lnTo>
                <a:lnTo>
                  <a:pt x="335029" y="1465366"/>
                </a:lnTo>
                <a:lnTo>
                  <a:pt x="323281" y="1513276"/>
                </a:lnTo>
                <a:close/>
              </a:path>
              <a:path w="2014220" h="4014470">
                <a:moveTo>
                  <a:pt x="2072" y="692601"/>
                </a:moveTo>
                <a:lnTo>
                  <a:pt x="592" y="618318"/>
                </a:lnTo>
                <a:lnTo>
                  <a:pt x="13331" y="620139"/>
                </a:lnTo>
                <a:lnTo>
                  <a:pt x="39380" y="652489"/>
                </a:lnTo>
                <a:lnTo>
                  <a:pt x="65456" y="686153"/>
                </a:lnTo>
                <a:lnTo>
                  <a:pt x="104254" y="720831"/>
                </a:lnTo>
                <a:lnTo>
                  <a:pt x="130379" y="756983"/>
                </a:lnTo>
                <a:lnTo>
                  <a:pt x="156528" y="794309"/>
                </a:lnTo>
                <a:lnTo>
                  <a:pt x="182699" y="832761"/>
                </a:lnTo>
                <a:lnTo>
                  <a:pt x="196194" y="872546"/>
                </a:lnTo>
                <a:lnTo>
                  <a:pt x="222407" y="913111"/>
                </a:lnTo>
                <a:lnTo>
                  <a:pt x="248640" y="954661"/>
                </a:lnTo>
                <a:lnTo>
                  <a:pt x="275766" y="1041038"/>
                </a:lnTo>
                <a:lnTo>
                  <a:pt x="316578" y="1176823"/>
                </a:lnTo>
                <a:lnTo>
                  <a:pt x="324217" y="1560276"/>
                </a:lnTo>
                <a:lnTo>
                  <a:pt x="288845" y="1697620"/>
                </a:lnTo>
                <a:lnTo>
                  <a:pt x="280414" y="1274353"/>
                </a:lnTo>
                <a:lnTo>
                  <a:pt x="266788" y="1228045"/>
                </a:lnTo>
                <a:lnTo>
                  <a:pt x="265874" y="1182149"/>
                </a:lnTo>
                <a:lnTo>
                  <a:pt x="225128" y="1049701"/>
                </a:lnTo>
                <a:lnTo>
                  <a:pt x="211579" y="1007208"/>
                </a:lnTo>
                <a:lnTo>
                  <a:pt x="185351" y="965877"/>
                </a:lnTo>
                <a:lnTo>
                  <a:pt x="171839" y="925252"/>
                </a:lnTo>
                <a:lnTo>
                  <a:pt x="145650" y="885885"/>
                </a:lnTo>
                <a:lnTo>
                  <a:pt x="132179" y="847321"/>
                </a:lnTo>
                <a:lnTo>
                  <a:pt x="106033" y="810114"/>
                </a:lnTo>
                <a:lnTo>
                  <a:pt x="79909" y="774060"/>
                </a:lnTo>
                <a:lnTo>
                  <a:pt x="53810" y="739207"/>
                </a:lnTo>
                <a:lnTo>
                  <a:pt x="15038" y="705858"/>
                </a:lnTo>
                <a:lnTo>
                  <a:pt x="2072" y="692601"/>
                </a:lnTo>
                <a:close/>
              </a:path>
              <a:path w="2014220" h="4014470">
                <a:moveTo>
                  <a:pt x="5918" y="2160992"/>
                </a:moveTo>
                <a:lnTo>
                  <a:pt x="4434" y="2086489"/>
                </a:lnTo>
                <a:lnTo>
                  <a:pt x="16931" y="2076151"/>
                </a:lnTo>
                <a:lnTo>
                  <a:pt x="41672" y="2042834"/>
                </a:lnTo>
                <a:lnTo>
                  <a:pt x="79085" y="2007965"/>
                </a:lnTo>
                <a:lnTo>
                  <a:pt x="103775" y="1972099"/>
                </a:lnTo>
                <a:lnTo>
                  <a:pt x="128442" y="1935031"/>
                </a:lnTo>
                <a:lnTo>
                  <a:pt x="153086" y="1896811"/>
                </a:lnTo>
                <a:lnTo>
                  <a:pt x="165010" y="1857740"/>
                </a:lnTo>
                <a:lnTo>
                  <a:pt x="189610" y="1817361"/>
                </a:lnTo>
                <a:lnTo>
                  <a:pt x="201494" y="1776228"/>
                </a:lnTo>
                <a:lnTo>
                  <a:pt x="226055" y="1733884"/>
                </a:lnTo>
                <a:lnTo>
                  <a:pt x="237901" y="1690884"/>
                </a:lnTo>
                <a:lnTo>
                  <a:pt x="273340" y="1556917"/>
                </a:lnTo>
                <a:lnTo>
                  <a:pt x="272426" y="1511020"/>
                </a:lnTo>
                <a:lnTo>
                  <a:pt x="284196" y="1464205"/>
                </a:lnTo>
                <a:lnTo>
                  <a:pt x="288845" y="1697620"/>
                </a:lnTo>
                <a:lnTo>
                  <a:pt x="265182" y="1785033"/>
                </a:lnTo>
                <a:lnTo>
                  <a:pt x="240625" y="1827607"/>
                </a:lnTo>
                <a:lnTo>
                  <a:pt x="216048" y="1869194"/>
                </a:lnTo>
                <a:lnTo>
                  <a:pt x="204148" y="1909495"/>
                </a:lnTo>
                <a:lnTo>
                  <a:pt x="179530" y="1948969"/>
                </a:lnTo>
                <a:lnTo>
                  <a:pt x="154889" y="1987315"/>
                </a:lnTo>
                <a:lnTo>
                  <a:pt x="130224" y="2024486"/>
                </a:lnTo>
                <a:lnTo>
                  <a:pt x="92838" y="2060689"/>
                </a:lnTo>
                <a:lnTo>
                  <a:pt x="68123" y="2095370"/>
                </a:lnTo>
                <a:lnTo>
                  <a:pt x="43383" y="2128736"/>
                </a:lnTo>
                <a:lnTo>
                  <a:pt x="5918" y="2160992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71600" y="714375"/>
            <a:ext cx="16916400" cy="9572625"/>
            <a:chOff x="1371600" y="714375"/>
            <a:chExt cx="16916400" cy="9572625"/>
          </a:xfrm>
        </p:grpSpPr>
        <p:sp>
          <p:nvSpPr>
            <p:cNvPr id="4" name="object 4"/>
            <p:cNvSpPr/>
            <p:nvPr/>
          </p:nvSpPr>
          <p:spPr>
            <a:xfrm>
              <a:off x="16098178" y="5545175"/>
              <a:ext cx="2190115" cy="4742180"/>
            </a:xfrm>
            <a:custGeom>
              <a:avLst/>
              <a:gdLst/>
              <a:ahLst/>
              <a:cxnLst/>
              <a:rect l="l" t="t" r="r" b="b"/>
              <a:pathLst>
                <a:path w="2190115" h="4742180">
                  <a:moveTo>
                    <a:pt x="2090229" y="12839"/>
                  </a:moveTo>
                  <a:lnTo>
                    <a:pt x="2060257" y="0"/>
                  </a:lnTo>
                  <a:lnTo>
                    <a:pt x="0" y="4741824"/>
                  </a:lnTo>
                  <a:lnTo>
                    <a:pt x="35433" y="4741824"/>
                  </a:lnTo>
                  <a:lnTo>
                    <a:pt x="2090229" y="12839"/>
                  </a:lnTo>
                  <a:close/>
                </a:path>
                <a:path w="2190115" h="4742180">
                  <a:moveTo>
                    <a:pt x="2189823" y="4562106"/>
                  </a:moveTo>
                  <a:lnTo>
                    <a:pt x="2111730" y="4741824"/>
                  </a:lnTo>
                  <a:lnTo>
                    <a:pt x="2147278" y="4741824"/>
                  </a:lnTo>
                  <a:lnTo>
                    <a:pt x="2189823" y="4643933"/>
                  </a:lnTo>
                  <a:lnTo>
                    <a:pt x="2189823" y="4562106"/>
                  </a:lnTo>
                  <a:close/>
                </a:path>
                <a:path w="2190115" h="4742180">
                  <a:moveTo>
                    <a:pt x="2189823" y="3752392"/>
                  </a:moveTo>
                  <a:lnTo>
                    <a:pt x="1759902" y="4741824"/>
                  </a:lnTo>
                  <a:lnTo>
                    <a:pt x="1795284" y="4741824"/>
                  </a:lnTo>
                  <a:lnTo>
                    <a:pt x="2189823" y="3833812"/>
                  </a:lnTo>
                  <a:lnTo>
                    <a:pt x="2189823" y="3752392"/>
                  </a:lnTo>
                  <a:close/>
                </a:path>
                <a:path w="2190115" h="4742180">
                  <a:moveTo>
                    <a:pt x="2189823" y="2942298"/>
                  </a:moveTo>
                  <a:lnTo>
                    <a:pt x="1407909" y="4741824"/>
                  </a:lnTo>
                  <a:lnTo>
                    <a:pt x="1443316" y="4741824"/>
                  </a:lnTo>
                  <a:lnTo>
                    <a:pt x="2189823" y="3023755"/>
                  </a:lnTo>
                  <a:lnTo>
                    <a:pt x="2189823" y="2942298"/>
                  </a:lnTo>
                  <a:close/>
                </a:path>
                <a:path w="2190115" h="4742180">
                  <a:moveTo>
                    <a:pt x="2189823" y="2132190"/>
                  </a:moveTo>
                  <a:lnTo>
                    <a:pt x="1055928" y="4741824"/>
                  </a:lnTo>
                  <a:lnTo>
                    <a:pt x="1091323" y="4741824"/>
                  </a:lnTo>
                  <a:lnTo>
                    <a:pt x="2189823" y="2213635"/>
                  </a:lnTo>
                  <a:lnTo>
                    <a:pt x="2189823" y="2132190"/>
                  </a:lnTo>
                  <a:close/>
                </a:path>
                <a:path w="2190115" h="4742180">
                  <a:moveTo>
                    <a:pt x="2189823" y="1322070"/>
                  </a:moveTo>
                  <a:lnTo>
                    <a:pt x="703922" y="4741824"/>
                  </a:lnTo>
                  <a:lnTo>
                    <a:pt x="739330" y="4741824"/>
                  </a:lnTo>
                  <a:lnTo>
                    <a:pt x="2189823" y="1403502"/>
                  </a:lnTo>
                  <a:lnTo>
                    <a:pt x="2189823" y="1322070"/>
                  </a:lnTo>
                  <a:close/>
                </a:path>
                <a:path w="2190115" h="4742180">
                  <a:moveTo>
                    <a:pt x="2189823" y="511949"/>
                  </a:moveTo>
                  <a:lnTo>
                    <a:pt x="351929" y="4741824"/>
                  </a:lnTo>
                  <a:lnTo>
                    <a:pt x="387426" y="4741824"/>
                  </a:lnTo>
                  <a:lnTo>
                    <a:pt x="2189823" y="593750"/>
                  </a:lnTo>
                  <a:lnTo>
                    <a:pt x="2189823" y="511949"/>
                  </a:lnTo>
                  <a:close/>
                </a:path>
              </a:pathLst>
            </a:custGeom>
            <a:solidFill>
              <a:srgbClr val="8B0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1600" y="714375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143605" y="0"/>
                  </a:moveTo>
                  <a:lnTo>
                    <a:pt x="86994" y="0"/>
                  </a:lnTo>
                  <a:lnTo>
                    <a:pt x="69923" y="1682"/>
                  </a:lnTo>
                  <a:lnTo>
                    <a:pt x="25400" y="25400"/>
                  </a:lnTo>
                  <a:lnTo>
                    <a:pt x="1682" y="69923"/>
                  </a:lnTo>
                  <a:lnTo>
                    <a:pt x="0" y="86995"/>
                  </a:lnTo>
                  <a:lnTo>
                    <a:pt x="0" y="8142605"/>
                  </a:lnTo>
                  <a:lnTo>
                    <a:pt x="14573" y="8190914"/>
                  </a:lnTo>
                  <a:lnTo>
                    <a:pt x="53673" y="8222996"/>
                  </a:lnTo>
                  <a:lnTo>
                    <a:pt x="86994" y="8229600"/>
                  </a:lnTo>
                  <a:lnTo>
                    <a:pt x="16143605" y="8229600"/>
                  </a:lnTo>
                  <a:lnTo>
                    <a:pt x="16191914" y="8215026"/>
                  </a:lnTo>
                  <a:lnTo>
                    <a:pt x="16223996" y="8175926"/>
                  </a:lnTo>
                  <a:lnTo>
                    <a:pt x="16230600" y="8142605"/>
                  </a:lnTo>
                  <a:lnTo>
                    <a:pt x="16230600" y="86995"/>
                  </a:lnTo>
                  <a:lnTo>
                    <a:pt x="16223775" y="53095"/>
                  </a:lnTo>
                  <a:lnTo>
                    <a:pt x="16205152" y="25447"/>
                  </a:lnTo>
                  <a:lnTo>
                    <a:pt x="16177504" y="6824"/>
                  </a:lnTo>
                  <a:lnTo>
                    <a:pt x="16143605" y="0"/>
                  </a:lnTo>
                  <a:close/>
                </a:path>
              </a:pathLst>
            </a:custGeom>
            <a:solidFill>
              <a:srgbClr val="002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44375" y="4143375"/>
              <a:ext cx="3743325" cy="876300"/>
            </a:xfrm>
            <a:custGeom>
              <a:avLst/>
              <a:gdLst/>
              <a:ahLst/>
              <a:cxnLst/>
              <a:rect l="l" t="t" r="r" b="b"/>
              <a:pathLst>
                <a:path w="3743325" h="876300">
                  <a:moveTo>
                    <a:pt x="3342513" y="0"/>
                  </a:moveTo>
                  <a:lnTo>
                    <a:pt x="400811" y="0"/>
                  </a:lnTo>
                  <a:lnTo>
                    <a:pt x="348126" y="3450"/>
                  </a:lnTo>
                  <a:lnTo>
                    <a:pt x="296784" y="13636"/>
                  </a:lnTo>
                  <a:lnTo>
                    <a:pt x="247411" y="30305"/>
                  </a:lnTo>
                  <a:lnTo>
                    <a:pt x="200631" y="53208"/>
                  </a:lnTo>
                  <a:lnTo>
                    <a:pt x="157069" y="82094"/>
                  </a:lnTo>
                  <a:lnTo>
                    <a:pt x="117348" y="116712"/>
                  </a:lnTo>
                  <a:lnTo>
                    <a:pt x="82594" y="156170"/>
                  </a:lnTo>
                  <a:lnTo>
                    <a:pt x="53565" y="199451"/>
                  </a:lnTo>
                  <a:lnTo>
                    <a:pt x="30527" y="245935"/>
                  </a:lnTo>
                  <a:lnTo>
                    <a:pt x="13744" y="295002"/>
                  </a:lnTo>
                  <a:lnTo>
                    <a:pt x="3480" y="346030"/>
                  </a:lnTo>
                  <a:lnTo>
                    <a:pt x="0" y="398399"/>
                  </a:lnTo>
                  <a:lnTo>
                    <a:pt x="0" y="477900"/>
                  </a:lnTo>
                  <a:lnTo>
                    <a:pt x="3480" y="530269"/>
                  </a:lnTo>
                  <a:lnTo>
                    <a:pt x="13744" y="581297"/>
                  </a:lnTo>
                  <a:lnTo>
                    <a:pt x="30527" y="630364"/>
                  </a:lnTo>
                  <a:lnTo>
                    <a:pt x="53565" y="676848"/>
                  </a:lnTo>
                  <a:lnTo>
                    <a:pt x="82594" y="720129"/>
                  </a:lnTo>
                  <a:lnTo>
                    <a:pt x="117348" y="759587"/>
                  </a:lnTo>
                  <a:lnTo>
                    <a:pt x="157069" y="794205"/>
                  </a:lnTo>
                  <a:lnTo>
                    <a:pt x="200631" y="823091"/>
                  </a:lnTo>
                  <a:lnTo>
                    <a:pt x="247411" y="845994"/>
                  </a:lnTo>
                  <a:lnTo>
                    <a:pt x="296784" y="862663"/>
                  </a:lnTo>
                  <a:lnTo>
                    <a:pt x="348126" y="872849"/>
                  </a:lnTo>
                  <a:lnTo>
                    <a:pt x="400811" y="876300"/>
                  </a:lnTo>
                  <a:lnTo>
                    <a:pt x="3342513" y="876300"/>
                  </a:lnTo>
                  <a:lnTo>
                    <a:pt x="3395198" y="872849"/>
                  </a:lnTo>
                  <a:lnTo>
                    <a:pt x="3446540" y="862663"/>
                  </a:lnTo>
                  <a:lnTo>
                    <a:pt x="3495913" y="845994"/>
                  </a:lnTo>
                  <a:lnTo>
                    <a:pt x="3542693" y="823091"/>
                  </a:lnTo>
                  <a:lnTo>
                    <a:pt x="3586255" y="794205"/>
                  </a:lnTo>
                  <a:lnTo>
                    <a:pt x="3625977" y="759587"/>
                  </a:lnTo>
                  <a:lnTo>
                    <a:pt x="3660730" y="720129"/>
                  </a:lnTo>
                  <a:lnTo>
                    <a:pt x="3689759" y="676848"/>
                  </a:lnTo>
                  <a:lnTo>
                    <a:pt x="3712797" y="630364"/>
                  </a:lnTo>
                  <a:lnTo>
                    <a:pt x="3729580" y="581297"/>
                  </a:lnTo>
                  <a:lnTo>
                    <a:pt x="3739844" y="530269"/>
                  </a:lnTo>
                  <a:lnTo>
                    <a:pt x="3743325" y="477900"/>
                  </a:lnTo>
                  <a:lnTo>
                    <a:pt x="3743325" y="398399"/>
                  </a:lnTo>
                  <a:lnTo>
                    <a:pt x="3739844" y="346030"/>
                  </a:lnTo>
                  <a:lnTo>
                    <a:pt x="3729580" y="295002"/>
                  </a:lnTo>
                  <a:lnTo>
                    <a:pt x="3712797" y="245935"/>
                  </a:lnTo>
                  <a:lnTo>
                    <a:pt x="3689759" y="199451"/>
                  </a:lnTo>
                  <a:lnTo>
                    <a:pt x="3660730" y="156170"/>
                  </a:lnTo>
                  <a:lnTo>
                    <a:pt x="3625977" y="116712"/>
                  </a:lnTo>
                  <a:lnTo>
                    <a:pt x="3586255" y="82094"/>
                  </a:lnTo>
                  <a:lnTo>
                    <a:pt x="3542693" y="53208"/>
                  </a:lnTo>
                  <a:lnTo>
                    <a:pt x="3495913" y="30305"/>
                  </a:lnTo>
                  <a:lnTo>
                    <a:pt x="3446540" y="13636"/>
                  </a:lnTo>
                  <a:lnTo>
                    <a:pt x="3395198" y="3450"/>
                  </a:lnTo>
                  <a:lnTo>
                    <a:pt x="3342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33630" y="4253865"/>
            <a:ext cx="297878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135" dirty="0">
                <a:solidFill>
                  <a:srgbClr val="8B0A04"/>
                </a:solidFill>
                <a:latin typeface="Century Gothic"/>
                <a:cs typeface="Century Gothic"/>
              </a:rPr>
              <a:t>TRANSCRIPTS</a:t>
            </a:r>
            <a:endParaRPr sz="35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0850" y="5191061"/>
            <a:ext cx="4279900" cy="30003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16559" marR="506095" indent="96520" algn="ctr">
              <a:lnSpc>
                <a:spcPts val="3300"/>
              </a:lnSpc>
              <a:spcBef>
                <a:spcPts val="459"/>
              </a:spcBef>
            </a:pPr>
            <a:r>
              <a:rPr sz="3000" u="sng" spc="-2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Transcript</a:t>
            </a:r>
            <a:r>
              <a:rPr sz="3000" u="sng" spc="-9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000" u="sng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Requests</a:t>
            </a:r>
            <a:r>
              <a:rPr sz="3000" u="none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000" u="sng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(Parchment</a:t>
            </a:r>
            <a:r>
              <a:rPr sz="3000" u="sng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)</a:t>
            </a:r>
            <a:r>
              <a:rPr sz="3000" u="sng" spc="-2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3000" u="sng" spc="-5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</a:rPr>
              <a:t> </a:t>
            </a:r>
            <a:r>
              <a:rPr sz="3000" u="sng" spc="-2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43735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Eastern</a:t>
            </a:r>
            <a:endParaRPr sz="3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 indent="4445" algn="ctr">
              <a:lnSpc>
                <a:spcPct val="91800"/>
              </a:lnSpc>
              <a:spcBef>
                <a:spcPts val="3245"/>
              </a:spcBef>
            </a:pPr>
            <a:r>
              <a:rPr sz="3000" spc="220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4" dirty="0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spc="245" dirty="0">
                <a:solidFill>
                  <a:srgbClr val="FFFFFF"/>
                </a:solidFill>
                <a:latin typeface="Calibri"/>
                <a:cs typeface="Calibri"/>
              </a:rPr>
              <a:t>send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Eastern </a:t>
            </a:r>
            <a:r>
              <a:rPr sz="3000" spc="18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spc="1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tate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0098" y="2528236"/>
            <a:ext cx="1064298" cy="8254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28035" y="1388109"/>
            <a:ext cx="12640310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25" dirty="0"/>
              <a:t>FOR</a:t>
            </a:r>
            <a:r>
              <a:rPr spc="-285" dirty="0"/>
              <a:t> </a:t>
            </a:r>
            <a:r>
              <a:rPr spc="565" dirty="0"/>
              <a:t>THE</a:t>
            </a:r>
            <a:r>
              <a:rPr spc="-285" dirty="0"/>
              <a:t> </a:t>
            </a:r>
            <a:r>
              <a:rPr spc="580" dirty="0"/>
              <a:t>STATE</a:t>
            </a:r>
            <a:r>
              <a:rPr spc="-285" dirty="0"/>
              <a:t> </a:t>
            </a:r>
            <a:r>
              <a:rPr spc="35" dirty="0"/>
              <a:t>APPLICATION: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44620" y="2285999"/>
            <a:ext cx="9925685" cy="234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105"/>
              </a:spcBef>
            </a:pPr>
            <a:r>
              <a:rPr sz="6000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63835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</a:t>
            </a:r>
            <a:r>
              <a:rPr sz="6000" u="sng" spc="-15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63835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6000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63835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</a:t>
            </a:r>
            <a:r>
              <a:rPr sz="6000" u="sng" spc="-15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63835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6000" u="sng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963835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sz="6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4290695">
              <a:lnSpc>
                <a:spcPct val="101699"/>
              </a:lnSpc>
              <a:spcBef>
                <a:spcPts val="3265"/>
              </a:spcBef>
            </a:pPr>
            <a:r>
              <a:rPr sz="3200" spc="65" dirty="0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sz="3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u="heavy" spc="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October</a:t>
            </a:r>
            <a:r>
              <a:rPr sz="32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1,</a:t>
            </a:r>
            <a:r>
              <a:rPr sz="32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2025,</a:t>
            </a:r>
            <a:r>
              <a:rPr sz="3200" b="1" u="none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u="none" spc="-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3200" u="none" spc="15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u="none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u="none" spc="5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200" u="none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u="none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r>
              <a:rPr sz="3200" u="none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u="none" spc="1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u="none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u="none" dirty="0">
                <a:solidFill>
                  <a:srgbClr val="FFFFFF"/>
                </a:solidFill>
                <a:latin typeface="Calibri"/>
                <a:cs typeface="Calibri"/>
              </a:rPr>
              <a:t>fee/cost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4620" y="4602797"/>
            <a:ext cx="5547360" cy="284180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6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ten-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32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educator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certificate.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0000"/>
              </a:lnSpc>
              <a:spcBef>
                <a:spcPts val="234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someone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1,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2025—they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sz="20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$150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towards</a:t>
            </a: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$200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issuance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ten-year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initial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educator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certificate.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4620" y="7638850"/>
            <a:ext cx="5323840" cy="115544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just">
              <a:lnSpc>
                <a:spcPct val="104900"/>
              </a:lnSpc>
              <a:spcBef>
                <a:spcPts val="30"/>
              </a:spcBef>
            </a:pPr>
            <a:r>
              <a:rPr b="1" spc="85" dirty="0">
                <a:solidFill>
                  <a:srgbClr val="FFFFFF"/>
                </a:solidFill>
                <a:latin typeface="Calibri"/>
                <a:cs typeface="Calibri"/>
              </a:rPr>
              <a:t>Exception:</a:t>
            </a:r>
            <a:r>
              <a:rPr b="1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50" dirty="0">
                <a:solidFill>
                  <a:srgbClr val="FFFFFF"/>
                </a:solidFill>
                <a:latin typeface="Calibri"/>
                <a:cs typeface="Calibri"/>
              </a:rPr>
              <a:t>educator</a:t>
            </a:r>
            <a:r>
              <a:rPr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9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85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95" dirty="0">
                <a:solidFill>
                  <a:srgbClr val="FFFFFF"/>
                </a:solidFill>
                <a:latin typeface="Calibri"/>
                <a:cs typeface="Calibri"/>
              </a:rPr>
              <a:t>school,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4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rgbClr val="FFFFFF"/>
                </a:solidFill>
                <a:latin typeface="Calibri"/>
                <a:cs typeface="Calibri"/>
              </a:rPr>
              <a:t>wish</a:t>
            </a:r>
            <a:r>
              <a:rPr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50" dirty="0">
                <a:solidFill>
                  <a:srgbClr val="FFFFFF"/>
                </a:solidFill>
                <a:latin typeface="Calibri"/>
                <a:cs typeface="Calibri"/>
              </a:rPr>
              <a:t>obtain</a:t>
            </a:r>
            <a:r>
              <a:rPr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6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6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1,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50" dirty="0">
                <a:solidFill>
                  <a:srgbClr val="FFFFFF"/>
                </a:solidFill>
                <a:latin typeface="Calibri"/>
                <a:cs typeface="Calibri"/>
              </a:rPr>
              <a:t>2025,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then</a:t>
            </a:r>
            <a:r>
              <a:rPr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still</a:t>
            </a:r>
            <a:r>
              <a:rPr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65" dirty="0">
                <a:solidFill>
                  <a:srgbClr val="FFFFFF"/>
                </a:solidFill>
                <a:latin typeface="Calibri"/>
                <a:cs typeface="Calibri"/>
              </a:rPr>
              <a:t>submit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55" dirty="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70" dirty="0">
                <a:solidFill>
                  <a:srgbClr val="FFFFFF"/>
                </a:solidFill>
                <a:latin typeface="Calibri"/>
                <a:cs typeface="Calibri"/>
              </a:rPr>
              <a:t>cost.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9306" y="16716"/>
            <a:ext cx="4094829" cy="3111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655771" y="4967438"/>
            <a:ext cx="4247515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0" b="1" u="sng" spc="285" dirty="0">
                <a:solidFill>
                  <a:srgbClr val="8B0A04"/>
                </a:solidFill>
                <a:latin typeface="Century Gothic"/>
                <a:cs typeface="Century Gothic"/>
              </a:rPr>
              <a:t>TIMELINE</a:t>
            </a:r>
            <a:endParaRPr sz="7500" u="sng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3369" y="541591"/>
            <a:ext cx="1181100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spc="-200" dirty="0">
                <a:solidFill>
                  <a:srgbClr val="8B0A04"/>
                </a:solidFill>
              </a:rPr>
              <a:t>1.</a:t>
            </a:r>
            <a:endParaRPr sz="6950" dirty="0"/>
          </a:p>
        </p:txBody>
      </p:sp>
      <p:sp>
        <p:nvSpPr>
          <p:cNvPr id="5" name="object 5"/>
          <p:cNvSpPr txBox="1"/>
          <p:nvPr/>
        </p:nvSpPr>
        <p:spPr>
          <a:xfrm>
            <a:off x="1551886" y="2828294"/>
            <a:ext cx="1381125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b="1" spc="280" dirty="0">
                <a:solidFill>
                  <a:srgbClr val="8B0A04"/>
                </a:solidFill>
                <a:latin typeface="Century Gothic"/>
                <a:cs typeface="Century Gothic"/>
              </a:rPr>
              <a:t>2.</a:t>
            </a:r>
            <a:endParaRPr sz="695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9229" y="5349513"/>
            <a:ext cx="9535953" cy="2709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175"/>
              </a:lnSpc>
              <a:spcBef>
                <a:spcPts val="125"/>
              </a:spcBef>
            </a:pPr>
            <a:r>
              <a:rPr sz="3500" b="1" u="sng" spc="150" dirty="0">
                <a:solidFill>
                  <a:srgbClr val="002060"/>
                </a:solidFill>
                <a:latin typeface="Century Gothic"/>
                <a:cs typeface="Century Gothic"/>
              </a:rPr>
              <a:t>EASTERN’S</a:t>
            </a:r>
            <a:r>
              <a:rPr sz="3500" b="1" u="sng" spc="-4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3500" b="1" u="sng" dirty="0">
                <a:solidFill>
                  <a:srgbClr val="002060"/>
                </a:solidFill>
                <a:latin typeface="Century Gothic"/>
                <a:cs typeface="Century Gothic"/>
              </a:rPr>
              <a:t>APPLICATION</a:t>
            </a:r>
            <a:r>
              <a:rPr sz="3500" b="1" u="sng" spc="-1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3500" b="1" u="sng" spc="-45" dirty="0">
                <a:solidFill>
                  <a:srgbClr val="002060"/>
                </a:solidFill>
                <a:latin typeface="Century Gothic"/>
                <a:cs typeface="Century Gothic"/>
              </a:rPr>
              <a:t>IN</a:t>
            </a:r>
            <a:r>
              <a:rPr sz="3500" b="1" u="sng" spc="-1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3500" b="1" u="sng" spc="265" dirty="0">
                <a:solidFill>
                  <a:srgbClr val="002060"/>
                </a:solidFill>
                <a:latin typeface="Century Gothic"/>
                <a:cs typeface="Century Gothic"/>
              </a:rPr>
              <a:t>TK20</a:t>
            </a:r>
            <a:endParaRPr sz="3500" u="sng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ts val="3310"/>
              </a:lnSpc>
              <a:spcBef>
                <a:spcPts val="330"/>
              </a:spcBef>
            </a:pPr>
            <a:r>
              <a:rPr sz="3000" i="1" spc="2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</a:t>
            </a:r>
            <a:r>
              <a:rPr sz="3000" i="1" spc="15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can</a:t>
            </a:r>
            <a:r>
              <a:rPr sz="3000" i="1" spc="16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5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start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this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9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process</a:t>
            </a:r>
            <a:r>
              <a:rPr sz="3000" i="1" spc="229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i="1" spc="10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now</a:t>
            </a:r>
            <a:r>
              <a:rPr lang="en-US" sz="3000" b="1" i="1" spc="10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(except for the Student Teaching Clock Hours form and Cert. Application in TK20)</a:t>
            </a:r>
            <a:r>
              <a:rPr sz="3000" i="1" spc="10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Be</a:t>
            </a:r>
            <a:r>
              <a:rPr sz="3000" i="1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sure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to </a:t>
            </a:r>
            <a:r>
              <a:rPr sz="3000" i="1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save</a:t>
            </a:r>
            <a:r>
              <a:rPr sz="3000" i="1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your </a:t>
            </a:r>
            <a:r>
              <a:rPr sz="3000" i="1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progress.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i="1" spc="3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DO</a:t>
            </a:r>
            <a:r>
              <a:rPr sz="3000" b="1" i="1" spc="2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i="1" spc="229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sz="3000" b="1" i="1" spc="204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i="1" spc="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HIT</a:t>
            </a:r>
            <a:r>
              <a:rPr sz="3000" b="1" i="1" spc="2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i="1" spc="1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SUBMIT</a:t>
            </a:r>
            <a:r>
              <a:rPr sz="3000" b="1" i="1" spc="204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i="1" spc="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YET</a:t>
            </a:r>
            <a:r>
              <a:rPr lang="en-US" sz="3000" b="1" i="1" spc="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(you need to complete your Student </a:t>
            </a:r>
            <a:r>
              <a:rPr lang="en-US" sz="2900" b="1" i="1" spc="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Teaching experience before submitting all requirements).</a:t>
            </a:r>
            <a:endParaRPr sz="2900" b="1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4597" y="272507"/>
            <a:ext cx="9096375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175"/>
              </a:lnSpc>
              <a:spcBef>
                <a:spcPts val="125"/>
              </a:spcBef>
            </a:pPr>
            <a:r>
              <a:rPr sz="3500" b="1" u="sng" spc="145" dirty="0">
                <a:solidFill>
                  <a:srgbClr val="002060"/>
                </a:solidFill>
                <a:latin typeface="Century Gothic"/>
                <a:cs typeface="Century Gothic"/>
              </a:rPr>
              <a:t>REGISTER</a:t>
            </a:r>
            <a:r>
              <a:rPr sz="3500" b="1" u="sng" spc="-16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3500" b="1" u="sng" spc="55" dirty="0">
                <a:solidFill>
                  <a:srgbClr val="002060"/>
                </a:solidFill>
                <a:latin typeface="Century Gothic"/>
                <a:cs typeface="Century Gothic"/>
              </a:rPr>
              <a:t>FOR</a:t>
            </a:r>
            <a:r>
              <a:rPr sz="3500" b="1" u="sng" spc="-8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3500" b="1" u="sng" dirty="0">
                <a:solidFill>
                  <a:srgbClr val="002060"/>
                </a:solidFill>
                <a:latin typeface="Century Gothic"/>
                <a:cs typeface="Century Gothic"/>
              </a:rPr>
              <a:t>YOUR</a:t>
            </a:r>
            <a:r>
              <a:rPr sz="3500" b="1" u="sng" spc="-7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3500" b="1" u="sng" spc="-25" dirty="0">
                <a:solidFill>
                  <a:srgbClr val="002060"/>
                </a:solidFill>
                <a:latin typeface="Century Gothic"/>
                <a:cs typeface="Century Gothic"/>
              </a:rPr>
              <a:t>EIN</a:t>
            </a:r>
            <a:endParaRPr sz="3500" u="sng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ts val="3300"/>
              </a:lnSpc>
              <a:spcBef>
                <a:spcPts val="335"/>
              </a:spcBef>
            </a:pPr>
            <a:r>
              <a:rPr lang="en-US" sz="3000" i="1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sz="3000" i="1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ave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your</a:t>
            </a:r>
            <a:r>
              <a:rPr sz="3000" i="1" spc="1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username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3000" i="1" spc="25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password</a:t>
            </a:r>
            <a:r>
              <a:rPr sz="3000" i="1" spc="2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3000" i="1" spc="25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keep </a:t>
            </a:r>
            <a:r>
              <a:rPr sz="3000" i="1" spc="2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your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EIN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sz="3000" i="1" spc="229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3000" i="1" spc="1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safe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place.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</a:t>
            </a:r>
            <a:r>
              <a:rPr sz="3000" i="1" spc="229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will</a:t>
            </a:r>
            <a:r>
              <a:rPr sz="3000" i="1" spc="2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need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it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again</a:t>
            </a:r>
            <a:r>
              <a:rPr lang="en-US" sz="3000" i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when completing your Certification Application in TK20</a:t>
            </a:r>
            <a:r>
              <a:rPr sz="3000" i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3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2545" y="5196077"/>
            <a:ext cx="1399540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b="1" spc="325" dirty="0">
                <a:solidFill>
                  <a:srgbClr val="8B0A04"/>
                </a:solidFill>
                <a:latin typeface="Century Gothic"/>
                <a:cs typeface="Century Gothic"/>
              </a:rPr>
              <a:t>3.</a:t>
            </a:r>
            <a:endParaRPr sz="695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6161" y="2196538"/>
            <a:ext cx="11601468" cy="299953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500" b="1" u="sng" spc="110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</a:t>
            </a:r>
            <a:r>
              <a:rPr sz="3500" b="1" u="sng" spc="-165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215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sz="3500" b="1" u="sng" spc="-150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275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3500" b="1" u="sng" spc="-75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285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</a:t>
            </a:r>
            <a:r>
              <a:rPr sz="3500" b="1" u="sng" spc="-150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3500" b="1" u="sng" spc="-120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175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</a:t>
            </a:r>
            <a:r>
              <a:rPr lang="en-US" sz="3500" b="1" u="sng" spc="175" dirty="0">
                <a:solidFill>
                  <a:srgbClr val="002060"/>
                </a:solidFill>
                <a:uFill>
                  <a:solidFill>
                    <a:srgbClr val="1F487C"/>
                  </a:solidFill>
                </a:uFill>
                <a:latin typeface="Century Gothic"/>
                <a:cs typeface="Century Gothic"/>
              </a:rPr>
              <a:t> (Dept. of Education Application)</a:t>
            </a:r>
            <a:endParaRPr sz="35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3454"/>
              </a:lnSpc>
              <a:spcBef>
                <a:spcPts val="400"/>
              </a:spcBef>
            </a:pPr>
            <a:r>
              <a:rPr sz="3000" i="1" spc="2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</a:t>
            </a:r>
            <a:r>
              <a:rPr sz="3000" i="1" spc="16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can</a:t>
            </a:r>
            <a:r>
              <a:rPr sz="3000" i="1" spc="16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000" i="1" spc="21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start this process early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in </a:t>
            </a:r>
            <a:r>
              <a:rPr lang="en-US" sz="3000" b="1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your final semester </a:t>
            </a:r>
            <a:r>
              <a:rPr lang="en-US"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and submit, </a:t>
            </a:r>
            <a:r>
              <a:rPr sz="3000" i="1" spc="21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even</a:t>
            </a:r>
            <a:r>
              <a:rPr sz="3000" i="1" spc="229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5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though</a:t>
            </a:r>
            <a:r>
              <a:rPr sz="3000" i="1" spc="2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5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you’re</a:t>
            </a:r>
            <a:r>
              <a:rPr sz="3000" i="1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9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still</a:t>
            </a:r>
            <a:r>
              <a:rPr sz="3000" i="1" spc="2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14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working</a:t>
            </a:r>
            <a:r>
              <a:rPr sz="3000" i="1" spc="229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on</a:t>
            </a:r>
            <a:r>
              <a:rPr sz="3000" i="1" spc="2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final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5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requirements</a:t>
            </a:r>
            <a:r>
              <a:rPr lang="en-US" sz="3000" i="1" spc="15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(final transcripts sent from ECSU are required for final certification through the State but are not needed in the application itself).</a:t>
            </a:r>
            <a:endParaRPr sz="3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4366" y="7961614"/>
            <a:ext cx="1438275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b="1" spc="425" dirty="0">
                <a:solidFill>
                  <a:srgbClr val="8B0A04"/>
                </a:solidFill>
                <a:latin typeface="Century Gothic"/>
                <a:cs typeface="Century Gothic"/>
              </a:rPr>
              <a:t>4.</a:t>
            </a:r>
            <a:endParaRPr sz="695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4980" y="8259700"/>
            <a:ext cx="10834645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175"/>
              </a:lnSpc>
              <a:spcBef>
                <a:spcPts val="125"/>
              </a:spcBef>
            </a:pPr>
            <a:r>
              <a:rPr sz="3500" b="1" u="sng" spc="195" dirty="0">
                <a:solidFill>
                  <a:srgbClr val="002060"/>
                </a:solidFill>
                <a:uFill>
                  <a:solidFill>
                    <a:srgbClr val="17375F"/>
                  </a:solidFill>
                </a:uFill>
                <a:latin typeface="Century Gothic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</a:t>
            </a:r>
            <a:r>
              <a:rPr sz="3500" b="1" u="sng" spc="-155" dirty="0">
                <a:solidFill>
                  <a:srgbClr val="002060"/>
                </a:solidFill>
                <a:uFill>
                  <a:solidFill>
                    <a:srgbClr val="17375F"/>
                  </a:solidFill>
                </a:uFill>
                <a:latin typeface="Century Gothic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dirty="0">
                <a:solidFill>
                  <a:srgbClr val="002060"/>
                </a:solidFill>
                <a:uFill>
                  <a:solidFill>
                    <a:srgbClr val="17375F"/>
                  </a:solidFill>
                </a:uFill>
                <a:latin typeface="Century Gothic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sz="3500" b="1" u="sng" spc="-95" dirty="0">
                <a:solidFill>
                  <a:srgbClr val="002060"/>
                </a:solidFill>
                <a:uFill>
                  <a:solidFill>
                    <a:srgbClr val="17375F"/>
                  </a:solidFill>
                </a:uFill>
                <a:latin typeface="Century Gothic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500" b="1" u="sng" spc="130" dirty="0">
                <a:solidFill>
                  <a:srgbClr val="002060"/>
                </a:solidFill>
                <a:uFill>
                  <a:solidFill>
                    <a:srgbClr val="17375F"/>
                  </a:solidFill>
                </a:uFill>
                <a:latin typeface="Century Gothic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TRANSCRIPT</a:t>
            </a:r>
            <a:r>
              <a:rPr lang="en-US" sz="3500" b="1" u="sng" spc="130" dirty="0">
                <a:solidFill>
                  <a:srgbClr val="002060"/>
                </a:solidFill>
                <a:uFill>
                  <a:solidFill>
                    <a:srgbClr val="17375F"/>
                  </a:solidFill>
                </a:uFill>
                <a:latin typeface="Century Gothic"/>
                <a:cs typeface="Century Gothic"/>
              </a:rPr>
              <a:t> FOR THE STATE</a:t>
            </a:r>
            <a:endParaRPr sz="35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ts val="3300"/>
              </a:lnSpc>
              <a:spcBef>
                <a:spcPts val="335"/>
              </a:spcBef>
            </a:pPr>
            <a:r>
              <a:rPr sz="3000" i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It</a:t>
            </a:r>
            <a:r>
              <a:rPr sz="3000" i="1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9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cannot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be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sent</a:t>
            </a:r>
            <a:r>
              <a:rPr lang="en-US" sz="3000" i="1" spc="2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to the State</a:t>
            </a:r>
            <a:r>
              <a:rPr lang="en-US" sz="3000" i="1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until</a:t>
            </a:r>
            <a:r>
              <a:rPr sz="3000" i="1" spc="2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after</a:t>
            </a:r>
            <a:r>
              <a:rPr sz="3000" i="1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</a:t>
            </a:r>
            <a:r>
              <a:rPr sz="3000" i="1" spc="2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graduate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9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your </a:t>
            </a:r>
            <a:r>
              <a:rPr sz="3000" i="1" spc="204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degree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1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has</a:t>
            </a:r>
            <a:r>
              <a:rPr sz="3000" i="1" spc="1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posted,</a:t>
            </a:r>
            <a:r>
              <a:rPr sz="3000" i="1" spc="2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19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but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can</a:t>
            </a:r>
            <a:r>
              <a:rPr sz="3000" i="1" spc="16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2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request</a:t>
            </a:r>
            <a:r>
              <a:rPr sz="3000" i="1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it</a:t>
            </a:r>
            <a:r>
              <a:rPr lang="en-US" sz="3000" i="1" spc="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to be sent to the State</a:t>
            </a:r>
            <a:r>
              <a:rPr sz="3000" i="1" spc="17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i="1" spc="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now</a:t>
            </a:r>
            <a:r>
              <a:rPr lang="en-US" sz="3000" i="1" spc="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, so the registrar is informed</a:t>
            </a:r>
            <a:r>
              <a:rPr sz="3000" i="1" spc="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3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114" y="6571529"/>
            <a:ext cx="1363980" cy="3642995"/>
          </a:xfrm>
          <a:custGeom>
            <a:avLst/>
            <a:gdLst/>
            <a:ahLst/>
            <a:cxnLst/>
            <a:rect l="l" t="t" r="r" b="b"/>
            <a:pathLst>
              <a:path w="1363980" h="3642995">
                <a:moveTo>
                  <a:pt x="1363863" y="42052"/>
                </a:moveTo>
                <a:lnTo>
                  <a:pt x="1360574" y="25654"/>
                </a:lnTo>
                <a:lnTo>
                  <a:pt x="1351624" y="12280"/>
                </a:lnTo>
                <a:lnTo>
                  <a:pt x="1338384" y="3292"/>
                </a:lnTo>
                <a:lnTo>
                  <a:pt x="1322227" y="0"/>
                </a:lnTo>
                <a:lnTo>
                  <a:pt x="1305927" y="3304"/>
                </a:lnTo>
                <a:lnTo>
                  <a:pt x="1292652" y="12317"/>
                </a:lnTo>
                <a:lnTo>
                  <a:pt x="1283719" y="25684"/>
                </a:lnTo>
                <a:lnTo>
                  <a:pt x="1280449" y="42052"/>
                </a:lnTo>
                <a:lnTo>
                  <a:pt x="1283719" y="58422"/>
                </a:lnTo>
                <a:lnTo>
                  <a:pt x="1292652" y="71789"/>
                </a:lnTo>
                <a:lnTo>
                  <a:pt x="1305927" y="80801"/>
                </a:lnTo>
                <a:lnTo>
                  <a:pt x="1322227" y="84106"/>
                </a:lnTo>
                <a:lnTo>
                  <a:pt x="1338384" y="80813"/>
                </a:lnTo>
                <a:lnTo>
                  <a:pt x="1351624" y="71828"/>
                </a:lnTo>
                <a:lnTo>
                  <a:pt x="1360574" y="58495"/>
                </a:lnTo>
                <a:lnTo>
                  <a:pt x="1363863" y="42052"/>
                </a:lnTo>
                <a:close/>
              </a:path>
              <a:path w="1363980" h="3642995">
                <a:moveTo>
                  <a:pt x="1363863" y="486999"/>
                </a:moveTo>
                <a:lnTo>
                  <a:pt x="1360574" y="470591"/>
                </a:lnTo>
                <a:lnTo>
                  <a:pt x="1351624" y="457196"/>
                </a:lnTo>
                <a:lnTo>
                  <a:pt x="1338384" y="448175"/>
                </a:lnTo>
                <a:lnTo>
                  <a:pt x="1322085" y="444871"/>
                </a:lnTo>
                <a:lnTo>
                  <a:pt x="1305867" y="448186"/>
                </a:lnTo>
                <a:lnTo>
                  <a:pt x="1292634" y="457187"/>
                </a:lnTo>
                <a:lnTo>
                  <a:pt x="1283717" y="470534"/>
                </a:lnTo>
                <a:lnTo>
                  <a:pt x="1280449" y="486784"/>
                </a:lnTo>
                <a:lnTo>
                  <a:pt x="1283717" y="503162"/>
                </a:lnTo>
                <a:lnTo>
                  <a:pt x="1292634" y="516551"/>
                </a:lnTo>
                <a:lnTo>
                  <a:pt x="1305867" y="525596"/>
                </a:lnTo>
                <a:lnTo>
                  <a:pt x="1322085" y="528941"/>
                </a:lnTo>
                <a:lnTo>
                  <a:pt x="1338384" y="525648"/>
                </a:lnTo>
                <a:lnTo>
                  <a:pt x="1351624" y="516664"/>
                </a:lnTo>
                <a:lnTo>
                  <a:pt x="1360574" y="503333"/>
                </a:lnTo>
                <a:lnTo>
                  <a:pt x="1363863" y="486999"/>
                </a:lnTo>
                <a:close/>
              </a:path>
              <a:path w="1363980" h="3642995">
                <a:moveTo>
                  <a:pt x="1363863" y="931734"/>
                </a:moveTo>
                <a:lnTo>
                  <a:pt x="1360594" y="915363"/>
                </a:lnTo>
                <a:lnTo>
                  <a:pt x="1351677" y="901995"/>
                </a:lnTo>
                <a:lnTo>
                  <a:pt x="1338444" y="892982"/>
                </a:lnTo>
                <a:lnTo>
                  <a:pt x="1322227" y="889678"/>
                </a:lnTo>
                <a:lnTo>
                  <a:pt x="1305927" y="892982"/>
                </a:lnTo>
                <a:lnTo>
                  <a:pt x="1292652" y="901995"/>
                </a:lnTo>
                <a:lnTo>
                  <a:pt x="1283719" y="915363"/>
                </a:lnTo>
                <a:lnTo>
                  <a:pt x="1280449" y="931734"/>
                </a:lnTo>
                <a:lnTo>
                  <a:pt x="1283719" y="948104"/>
                </a:lnTo>
                <a:lnTo>
                  <a:pt x="1292652" y="961472"/>
                </a:lnTo>
                <a:lnTo>
                  <a:pt x="1305927" y="970485"/>
                </a:lnTo>
                <a:lnTo>
                  <a:pt x="1322227" y="973790"/>
                </a:lnTo>
                <a:lnTo>
                  <a:pt x="1338444" y="970485"/>
                </a:lnTo>
                <a:lnTo>
                  <a:pt x="1351677" y="961472"/>
                </a:lnTo>
                <a:lnTo>
                  <a:pt x="1360594" y="948104"/>
                </a:lnTo>
                <a:lnTo>
                  <a:pt x="1363863" y="931734"/>
                </a:lnTo>
                <a:close/>
              </a:path>
              <a:path w="1363980" h="3642995">
                <a:moveTo>
                  <a:pt x="1363863" y="1376798"/>
                </a:moveTo>
                <a:lnTo>
                  <a:pt x="1360594" y="1360427"/>
                </a:lnTo>
                <a:lnTo>
                  <a:pt x="1351677" y="1347059"/>
                </a:lnTo>
                <a:lnTo>
                  <a:pt x="1338444" y="1338047"/>
                </a:lnTo>
                <a:lnTo>
                  <a:pt x="1322227" y="1334742"/>
                </a:lnTo>
                <a:lnTo>
                  <a:pt x="1305927" y="1338047"/>
                </a:lnTo>
                <a:lnTo>
                  <a:pt x="1292652" y="1347059"/>
                </a:lnTo>
                <a:lnTo>
                  <a:pt x="1283719" y="1360427"/>
                </a:lnTo>
                <a:lnTo>
                  <a:pt x="1280449" y="1376798"/>
                </a:lnTo>
                <a:lnTo>
                  <a:pt x="1283719" y="1393160"/>
                </a:lnTo>
                <a:lnTo>
                  <a:pt x="1292652" y="1406524"/>
                </a:lnTo>
                <a:lnTo>
                  <a:pt x="1305927" y="1415535"/>
                </a:lnTo>
                <a:lnTo>
                  <a:pt x="1322227" y="1418840"/>
                </a:lnTo>
                <a:lnTo>
                  <a:pt x="1338444" y="1415535"/>
                </a:lnTo>
                <a:lnTo>
                  <a:pt x="1351677" y="1406524"/>
                </a:lnTo>
                <a:lnTo>
                  <a:pt x="1360594" y="1393160"/>
                </a:lnTo>
                <a:lnTo>
                  <a:pt x="1363863" y="1376798"/>
                </a:lnTo>
                <a:close/>
              </a:path>
              <a:path w="1363980" h="3642995">
                <a:moveTo>
                  <a:pt x="1363863" y="1821604"/>
                </a:moveTo>
                <a:lnTo>
                  <a:pt x="1360594" y="1805251"/>
                </a:lnTo>
                <a:lnTo>
                  <a:pt x="1351677" y="1791907"/>
                </a:lnTo>
                <a:lnTo>
                  <a:pt x="1338444" y="1782915"/>
                </a:lnTo>
                <a:lnTo>
                  <a:pt x="1322227" y="1779619"/>
                </a:lnTo>
                <a:lnTo>
                  <a:pt x="1305927" y="1782915"/>
                </a:lnTo>
                <a:lnTo>
                  <a:pt x="1292652" y="1791907"/>
                </a:lnTo>
                <a:lnTo>
                  <a:pt x="1283719" y="1805251"/>
                </a:lnTo>
                <a:lnTo>
                  <a:pt x="1280449" y="1821604"/>
                </a:lnTo>
                <a:lnTo>
                  <a:pt x="1283719" y="1837980"/>
                </a:lnTo>
                <a:lnTo>
                  <a:pt x="1292652" y="1851373"/>
                </a:lnTo>
                <a:lnTo>
                  <a:pt x="1305927" y="1860414"/>
                </a:lnTo>
                <a:lnTo>
                  <a:pt x="1322227" y="1863732"/>
                </a:lnTo>
                <a:lnTo>
                  <a:pt x="1338444" y="1860414"/>
                </a:lnTo>
                <a:lnTo>
                  <a:pt x="1351677" y="1851373"/>
                </a:lnTo>
                <a:lnTo>
                  <a:pt x="1360594" y="1837980"/>
                </a:lnTo>
                <a:lnTo>
                  <a:pt x="1363863" y="1821604"/>
                </a:lnTo>
                <a:close/>
              </a:path>
              <a:path w="1363980" h="3642995">
                <a:moveTo>
                  <a:pt x="1363863" y="2266238"/>
                </a:moveTo>
                <a:lnTo>
                  <a:pt x="1360574" y="2249833"/>
                </a:lnTo>
                <a:lnTo>
                  <a:pt x="1351624" y="2236433"/>
                </a:lnTo>
                <a:lnTo>
                  <a:pt x="1338384" y="2227416"/>
                </a:lnTo>
                <a:lnTo>
                  <a:pt x="1322085" y="2224139"/>
                </a:lnTo>
                <a:lnTo>
                  <a:pt x="1305867" y="2227487"/>
                </a:lnTo>
                <a:lnTo>
                  <a:pt x="1292634" y="2236503"/>
                </a:lnTo>
                <a:lnTo>
                  <a:pt x="1283717" y="2249852"/>
                </a:lnTo>
                <a:lnTo>
                  <a:pt x="1280449" y="2266095"/>
                </a:lnTo>
                <a:lnTo>
                  <a:pt x="1283717" y="2282450"/>
                </a:lnTo>
                <a:lnTo>
                  <a:pt x="1292634" y="2295810"/>
                </a:lnTo>
                <a:lnTo>
                  <a:pt x="1305867" y="2304844"/>
                </a:lnTo>
                <a:lnTo>
                  <a:pt x="1322085" y="2308223"/>
                </a:lnTo>
                <a:lnTo>
                  <a:pt x="1338384" y="2304927"/>
                </a:lnTo>
                <a:lnTo>
                  <a:pt x="1351624" y="2295935"/>
                </a:lnTo>
                <a:lnTo>
                  <a:pt x="1360574" y="2282591"/>
                </a:lnTo>
                <a:lnTo>
                  <a:pt x="1363863" y="2266238"/>
                </a:lnTo>
                <a:close/>
              </a:path>
              <a:path w="1363980" h="3642995">
                <a:moveTo>
                  <a:pt x="1363863" y="2711446"/>
                </a:moveTo>
                <a:lnTo>
                  <a:pt x="1363863" y="2711159"/>
                </a:lnTo>
                <a:lnTo>
                  <a:pt x="1360468" y="2694808"/>
                </a:lnTo>
                <a:lnTo>
                  <a:pt x="1351411" y="2681480"/>
                </a:lnTo>
                <a:lnTo>
                  <a:pt x="1338064" y="2672531"/>
                </a:lnTo>
                <a:lnTo>
                  <a:pt x="1322227" y="2669402"/>
                </a:lnTo>
                <a:lnTo>
                  <a:pt x="1321800" y="2669318"/>
                </a:lnTo>
                <a:lnTo>
                  <a:pt x="1283613" y="2695352"/>
                </a:lnTo>
                <a:lnTo>
                  <a:pt x="1280449" y="2711732"/>
                </a:lnTo>
                <a:lnTo>
                  <a:pt x="1283799" y="2727980"/>
                </a:lnTo>
                <a:lnTo>
                  <a:pt x="1292758" y="2741232"/>
                </a:lnTo>
                <a:lnTo>
                  <a:pt x="1306007" y="2750159"/>
                </a:lnTo>
                <a:lnTo>
                  <a:pt x="1321800" y="2753344"/>
                </a:lnTo>
                <a:lnTo>
                  <a:pt x="1322227" y="2753430"/>
                </a:lnTo>
                <a:lnTo>
                  <a:pt x="1338064" y="2750212"/>
                </a:lnTo>
                <a:lnTo>
                  <a:pt x="1338444" y="2750134"/>
                </a:lnTo>
                <a:lnTo>
                  <a:pt x="1351677" y="2741143"/>
                </a:lnTo>
                <a:lnTo>
                  <a:pt x="1360468" y="2727988"/>
                </a:lnTo>
                <a:lnTo>
                  <a:pt x="1360468" y="2728432"/>
                </a:lnTo>
                <a:lnTo>
                  <a:pt x="1363863" y="2711446"/>
                </a:lnTo>
                <a:close/>
              </a:path>
              <a:path w="1363980" h="3642995">
                <a:moveTo>
                  <a:pt x="1363863" y="3155793"/>
                </a:moveTo>
                <a:lnTo>
                  <a:pt x="1360594" y="3139440"/>
                </a:lnTo>
                <a:lnTo>
                  <a:pt x="1351677" y="3126096"/>
                </a:lnTo>
                <a:lnTo>
                  <a:pt x="1338444" y="3117105"/>
                </a:lnTo>
                <a:lnTo>
                  <a:pt x="1322227" y="3113809"/>
                </a:lnTo>
                <a:lnTo>
                  <a:pt x="1305927" y="3117104"/>
                </a:lnTo>
                <a:lnTo>
                  <a:pt x="1292652" y="3126096"/>
                </a:lnTo>
                <a:lnTo>
                  <a:pt x="1283719" y="3139440"/>
                </a:lnTo>
                <a:lnTo>
                  <a:pt x="1280449" y="3155793"/>
                </a:lnTo>
                <a:lnTo>
                  <a:pt x="1283719" y="3172169"/>
                </a:lnTo>
                <a:lnTo>
                  <a:pt x="1292652" y="3185562"/>
                </a:lnTo>
                <a:lnTo>
                  <a:pt x="1305927" y="3194603"/>
                </a:lnTo>
                <a:lnTo>
                  <a:pt x="1322227" y="3197921"/>
                </a:lnTo>
                <a:lnTo>
                  <a:pt x="1338444" y="3194603"/>
                </a:lnTo>
                <a:lnTo>
                  <a:pt x="1351677" y="3185562"/>
                </a:lnTo>
                <a:lnTo>
                  <a:pt x="1360594" y="3172169"/>
                </a:lnTo>
                <a:lnTo>
                  <a:pt x="1363863" y="3155793"/>
                </a:lnTo>
                <a:close/>
              </a:path>
              <a:path w="1363980" h="3642995">
                <a:moveTo>
                  <a:pt x="1363863" y="3600714"/>
                </a:moveTo>
                <a:lnTo>
                  <a:pt x="1360594" y="3584339"/>
                </a:lnTo>
                <a:lnTo>
                  <a:pt x="1351677" y="3570945"/>
                </a:lnTo>
                <a:lnTo>
                  <a:pt x="1338444" y="3561904"/>
                </a:lnTo>
                <a:lnTo>
                  <a:pt x="1322227" y="3558586"/>
                </a:lnTo>
                <a:lnTo>
                  <a:pt x="1305927" y="3561904"/>
                </a:lnTo>
                <a:lnTo>
                  <a:pt x="1292652" y="3570945"/>
                </a:lnTo>
                <a:lnTo>
                  <a:pt x="1283719" y="3584339"/>
                </a:lnTo>
                <a:lnTo>
                  <a:pt x="1280449" y="3600714"/>
                </a:lnTo>
                <a:lnTo>
                  <a:pt x="1283719" y="3617067"/>
                </a:lnTo>
                <a:lnTo>
                  <a:pt x="1292652" y="3630411"/>
                </a:lnTo>
                <a:lnTo>
                  <a:pt x="1305927" y="3639403"/>
                </a:lnTo>
                <a:lnTo>
                  <a:pt x="1322227" y="3642699"/>
                </a:lnTo>
                <a:lnTo>
                  <a:pt x="1338444" y="3639403"/>
                </a:lnTo>
                <a:lnTo>
                  <a:pt x="1351677" y="3630411"/>
                </a:lnTo>
                <a:lnTo>
                  <a:pt x="1360594" y="3617067"/>
                </a:lnTo>
                <a:lnTo>
                  <a:pt x="1363863" y="3600714"/>
                </a:lnTo>
                <a:close/>
              </a:path>
              <a:path w="1363980" h="3642995">
                <a:moveTo>
                  <a:pt x="937273" y="42160"/>
                </a:moveTo>
                <a:lnTo>
                  <a:pt x="933923" y="25371"/>
                </a:lnTo>
                <a:lnTo>
                  <a:pt x="933923" y="25659"/>
                </a:lnTo>
                <a:lnTo>
                  <a:pt x="924964" y="12308"/>
                </a:lnTo>
                <a:lnTo>
                  <a:pt x="911715" y="3317"/>
                </a:lnTo>
                <a:lnTo>
                  <a:pt x="895496" y="28"/>
                </a:lnTo>
                <a:lnTo>
                  <a:pt x="879398" y="3263"/>
                </a:lnTo>
                <a:lnTo>
                  <a:pt x="866116" y="12241"/>
                </a:lnTo>
                <a:lnTo>
                  <a:pt x="857046" y="25740"/>
                </a:lnTo>
                <a:lnTo>
                  <a:pt x="857046" y="26104"/>
                </a:lnTo>
                <a:lnTo>
                  <a:pt x="853860" y="41945"/>
                </a:lnTo>
                <a:lnTo>
                  <a:pt x="879138" y="80759"/>
                </a:lnTo>
                <a:lnTo>
                  <a:pt x="895496" y="84106"/>
                </a:lnTo>
                <a:lnTo>
                  <a:pt x="911715" y="80813"/>
                </a:lnTo>
                <a:lnTo>
                  <a:pt x="924964" y="71828"/>
                </a:lnTo>
                <a:lnTo>
                  <a:pt x="933923" y="58495"/>
                </a:lnTo>
                <a:lnTo>
                  <a:pt x="937273" y="42160"/>
                </a:lnTo>
                <a:close/>
              </a:path>
              <a:path w="1363980" h="3642995">
                <a:moveTo>
                  <a:pt x="937273" y="486999"/>
                </a:moveTo>
                <a:lnTo>
                  <a:pt x="933923" y="470209"/>
                </a:lnTo>
                <a:lnTo>
                  <a:pt x="933923" y="470498"/>
                </a:lnTo>
                <a:lnTo>
                  <a:pt x="924964" y="457147"/>
                </a:lnTo>
                <a:lnTo>
                  <a:pt x="911715" y="448158"/>
                </a:lnTo>
                <a:lnTo>
                  <a:pt x="895496" y="444871"/>
                </a:lnTo>
                <a:lnTo>
                  <a:pt x="879398" y="448105"/>
                </a:lnTo>
                <a:lnTo>
                  <a:pt x="866116" y="457081"/>
                </a:lnTo>
                <a:lnTo>
                  <a:pt x="857046" y="470579"/>
                </a:lnTo>
                <a:lnTo>
                  <a:pt x="857046" y="470942"/>
                </a:lnTo>
                <a:lnTo>
                  <a:pt x="853860" y="486784"/>
                </a:lnTo>
                <a:lnTo>
                  <a:pt x="879138" y="525596"/>
                </a:lnTo>
                <a:lnTo>
                  <a:pt x="895496" y="528941"/>
                </a:lnTo>
                <a:lnTo>
                  <a:pt x="911715" y="525647"/>
                </a:lnTo>
                <a:lnTo>
                  <a:pt x="924964" y="516664"/>
                </a:lnTo>
                <a:lnTo>
                  <a:pt x="933923" y="503333"/>
                </a:lnTo>
                <a:lnTo>
                  <a:pt x="937273" y="486999"/>
                </a:lnTo>
                <a:close/>
              </a:path>
              <a:path w="1363980" h="3642995">
                <a:moveTo>
                  <a:pt x="937273" y="931734"/>
                </a:moveTo>
                <a:lnTo>
                  <a:pt x="933983" y="915363"/>
                </a:lnTo>
                <a:lnTo>
                  <a:pt x="925017" y="901995"/>
                </a:lnTo>
                <a:lnTo>
                  <a:pt x="911735" y="892982"/>
                </a:lnTo>
                <a:lnTo>
                  <a:pt x="895496" y="889677"/>
                </a:lnTo>
                <a:lnTo>
                  <a:pt x="879278" y="892982"/>
                </a:lnTo>
                <a:lnTo>
                  <a:pt x="866045" y="901995"/>
                </a:lnTo>
                <a:lnTo>
                  <a:pt x="857128" y="915363"/>
                </a:lnTo>
                <a:lnTo>
                  <a:pt x="853860" y="931734"/>
                </a:lnTo>
                <a:lnTo>
                  <a:pt x="857128" y="948104"/>
                </a:lnTo>
                <a:lnTo>
                  <a:pt x="866045" y="961472"/>
                </a:lnTo>
                <a:lnTo>
                  <a:pt x="879278" y="970485"/>
                </a:lnTo>
                <a:lnTo>
                  <a:pt x="895496" y="973790"/>
                </a:lnTo>
                <a:lnTo>
                  <a:pt x="911735" y="970485"/>
                </a:lnTo>
                <a:lnTo>
                  <a:pt x="925017" y="961472"/>
                </a:lnTo>
                <a:lnTo>
                  <a:pt x="933983" y="948104"/>
                </a:lnTo>
                <a:lnTo>
                  <a:pt x="937273" y="931734"/>
                </a:lnTo>
                <a:close/>
              </a:path>
              <a:path w="1363980" h="3642995">
                <a:moveTo>
                  <a:pt x="937273" y="1376798"/>
                </a:moveTo>
                <a:lnTo>
                  <a:pt x="933983" y="1360427"/>
                </a:lnTo>
                <a:lnTo>
                  <a:pt x="925017" y="1347059"/>
                </a:lnTo>
                <a:lnTo>
                  <a:pt x="911735" y="1338046"/>
                </a:lnTo>
                <a:lnTo>
                  <a:pt x="895496" y="1334742"/>
                </a:lnTo>
                <a:lnTo>
                  <a:pt x="879278" y="1338046"/>
                </a:lnTo>
                <a:lnTo>
                  <a:pt x="866045" y="1347059"/>
                </a:lnTo>
                <a:lnTo>
                  <a:pt x="857128" y="1360427"/>
                </a:lnTo>
                <a:lnTo>
                  <a:pt x="853860" y="1376798"/>
                </a:lnTo>
                <a:lnTo>
                  <a:pt x="857128" y="1393160"/>
                </a:lnTo>
                <a:lnTo>
                  <a:pt x="866045" y="1406524"/>
                </a:lnTo>
                <a:lnTo>
                  <a:pt x="879278" y="1415535"/>
                </a:lnTo>
                <a:lnTo>
                  <a:pt x="895496" y="1418839"/>
                </a:lnTo>
                <a:lnTo>
                  <a:pt x="911735" y="1415535"/>
                </a:lnTo>
                <a:lnTo>
                  <a:pt x="925017" y="1406524"/>
                </a:lnTo>
                <a:lnTo>
                  <a:pt x="933983" y="1393160"/>
                </a:lnTo>
                <a:lnTo>
                  <a:pt x="937273" y="1376798"/>
                </a:lnTo>
                <a:close/>
              </a:path>
              <a:path w="1363980" h="3642995">
                <a:moveTo>
                  <a:pt x="937273" y="1821604"/>
                </a:moveTo>
                <a:lnTo>
                  <a:pt x="933983" y="1805251"/>
                </a:lnTo>
                <a:lnTo>
                  <a:pt x="925017" y="1791907"/>
                </a:lnTo>
                <a:lnTo>
                  <a:pt x="911735" y="1782915"/>
                </a:lnTo>
                <a:lnTo>
                  <a:pt x="895496" y="1779619"/>
                </a:lnTo>
                <a:lnTo>
                  <a:pt x="879278" y="1782915"/>
                </a:lnTo>
                <a:lnTo>
                  <a:pt x="866045" y="1791907"/>
                </a:lnTo>
                <a:lnTo>
                  <a:pt x="857128" y="1805251"/>
                </a:lnTo>
                <a:lnTo>
                  <a:pt x="853860" y="1821604"/>
                </a:lnTo>
                <a:lnTo>
                  <a:pt x="857128" y="1837979"/>
                </a:lnTo>
                <a:lnTo>
                  <a:pt x="866045" y="1851373"/>
                </a:lnTo>
                <a:lnTo>
                  <a:pt x="879278" y="1860414"/>
                </a:lnTo>
                <a:lnTo>
                  <a:pt x="895496" y="1863732"/>
                </a:lnTo>
                <a:lnTo>
                  <a:pt x="911735" y="1860414"/>
                </a:lnTo>
                <a:lnTo>
                  <a:pt x="925017" y="1851373"/>
                </a:lnTo>
                <a:lnTo>
                  <a:pt x="933983" y="1837979"/>
                </a:lnTo>
                <a:lnTo>
                  <a:pt x="937273" y="1821604"/>
                </a:lnTo>
                <a:close/>
              </a:path>
              <a:path w="1363980" h="3642995">
                <a:moveTo>
                  <a:pt x="937273" y="2266381"/>
                </a:moveTo>
                <a:lnTo>
                  <a:pt x="933983" y="2250114"/>
                </a:lnTo>
                <a:lnTo>
                  <a:pt x="925017" y="2236689"/>
                </a:lnTo>
                <a:lnTo>
                  <a:pt x="911735" y="2227629"/>
                </a:lnTo>
                <a:lnTo>
                  <a:pt x="895496" y="2224282"/>
                </a:lnTo>
                <a:lnTo>
                  <a:pt x="879398" y="2227549"/>
                </a:lnTo>
                <a:lnTo>
                  <a:pt x="866116" y="2236541"/>
                </a:lnTo>
                <a:lnTo>
                  <a:pt x="857046" y="2250040"/>
                </a:lnTo>
                <a:lnTo>
                  <a:pt x="857046" y="2250404"/>
                </a:lnTo>
                <a:lnTo>
                  <a:pt x="853860" y="2266238"/>
                </a:lnTo>
                <a:lnTo>
                  <a:pt x="879138" y="2305048"/>
                </a:lnTo>
                <a:lnTo>
                  <a:pt x="895496" y="2308366"/>
                </a:lnTo>
                <a:lnTo>
                  <a:pt x="911735" y="2305070"/>
                </a:lnTo>
                <a:lnTo>
                  <a:pt x="925017" y="2296079"/>
                </a:lnTo>
                <a:lnTo>
                  <a:pt x="933983" y="2282735"/>
                </a:lnTo>
                <a:lnTo>
                  <a:pt x="937273" y="2266381"/>
                </a:lnTo>
                <a:close/>
              </a:path>
              <a:path w="1363980" h="3642995">
                <a:moveTo>
                  <a:pt x="933983" y="2727535"/>
                </a:moveTo>
                <a:lnTo>
                  <a:pt x="933983" y="2694893"/>
                </a:lnTo>
                <a:lnTo>
                  <a:pt x="925017" y="2681485"/>
                </a:lnTo>
                <a:lnTo>
                  <a:pt x="911735" y="2672468"/>
                </a:lnTo>
                <a:lnTo>
                  <a:pt x="895496" y="2669203"/>
                </a:lnTo>
                <a:lnTo>
                  <a:pt x="879398" y="2672410"/>
                </a:lnTo>
                <a:lnTo>
                  <a:pt x="866116" y="2681408"/>
                </a:lnTo>
                <a:lnTo>
                  <a:pt x="857046" y="2694941"/>
                </a:lnTo>
                <a:lnTo>
                  <a:pt x="857046" y="2695305"/>
                </a:lnTo>
                <a:lnTo>
                  <a:pt x="853860" y="2711159"/>
                </a:lnTo>
                <a:lnTo>
                  <a:pt x="879138" y="2749908"/>
                </a:lnTo>
                <a:lnTo>
                  <a:pt x="895496" y="2753287"/>
                </a:lnTo>
                <a:lnTo>
                  <a:pt x="911735" y="2749969"/>
                </a:lnTo>
                <a:lnTo>
                  <a:pt x="925017" y="2740928"/>
                </a:lnTo>
                <a:lnTo>
                  <a:pt x="933983" y="2727535"/>
                </a:lnTo>
                <a:close/>
              </a:path>
              <a:path w="1363980" h="3642995">
                <a:moveTo>
                  <a:pt x="937273" y="2711302"/>
                </a:moveTo>
                <a:lnTo>
                  <a:pt x="937273" y="2711159"/>
                </a:lnTo>
                <a:lnTo>
                  <a:pt x="933983" y="2727535"/>
                </a:lnTo>
                <a:lnTo>
                  <a:pt x="933983" y="2694815"/>
                </a:lnTo>
                <a:lnTo>
                  <a:pt x="937273" y="2711302"/>
                </a:lnTo>
                <a:close/>
              </a:path>
              <a:path w="1363980" h="3642995">
                <a:moveTo>
                  <a:pt x="937273" y="3156080"/>
                </a:moveTo>
                <a:lnTo>
                  <a:pt x="933983" y="3139704"/>
                </a:lnTo>
                <a:lnTo>
                  <a:pt x="925017" y="3126311"/>
                </a:lnTo>
                <a:lnTo>
                  <a:pt x="911735" y="3117270"/>
                </a:lnTo>
                <a:lnTo>
                  <a:pt x="895496" y="3113952"/>
                </a:lnTo>
                <a:lnTo>
                  <a:pt x="879278" y="3117270"/>
                </a:lnTo>
                <a:lnTo>
                  <a:pt x="866045" y="3126311"/>
                </a:lnTo>
                <a:lnTo>
                  <a:pt x="857128" y="3139704"/>
                </a:lnTo>
                <a:lnTo>
                  <a:pt x="853860" y="3156080"/>
                </a:lnTo>
                <a:lnTo>
                  <a:pt x="857128" y="3172433"/>
                </a:lnTo>
                <a:lnTo>
                  <a:pt x="866045" y="3185777"/>
                </a:lnTo>
                <a:lnTo>
                  <a:pt x="879278" y="3194769"/>
                </a:lnTo>
                <a:lnTo>
                  <a:pt x="895496" y="3198064"/>
                </a:lnTo>
                <a:lnTo>
                  <a:pt x="911735" y="3194769"/>
                </a:lnTo>
                <a:lnTo>
                  <a:pt x="925017" y="3185777"/>
                </a:lnTo>
                <a:lnTo>
                  <a:pt x="933983" y="3172433"/>
                </a:lnTo>
                <a:lnTo>
                  <a:pt x="937273" y="3156080"/>
                </a:lnTo>
                <a:close/>
              </a:path>
              <a:path w="1363980" h="3642995">
                <a:moveTo>
                  <a:pt x="937273" y="3600857"/>
                </a:moveTo>
                <a:lnTo>
                  <a:pt x="933983" y="3584504"/>
                </a:lnTo>
                <a:lnTo>
                  <a:pt x="925017" y="3571160"/>
                </a:lnTo>
                <a:lnTo>
                  <a:pt x="911735" y="3562169"/>
                </a:lnTo>
                <a:lnTo>
                  <a:pt x="895496" y="3558873"/>
                </a:lnTo>
                <a:lnTo>
                  <a:pt x="879278" y="3562169"/>
                </a:lnTo>
                <a:lnTo>
                  <a:pt x="866045" y="3571160"/>
                </a:lnTo>
                <a:lnTo>
                  <a:pt x="857128" y="3584504"/>
                </a:lnTo>
                <a:lnTo>
                  <a:pt x="853860" y="3600857"/>
                </a:lnTo>
                <a:lnTo>
                  <a:pt x="857128" y="3617233"/>
                </a:lnTo>
                <a:lnTo>
                  <a:pt x="866045" y="3630626"/>
                </a:lnTo>
                <a:lnTo>
                  <a:pt x="879278" y="3639667"/>
                </a:lnTo>
                <a:lnTo>
                  <a:pt x="895496" y="3642985"/>
                </a:lnTo>
                <a:lnTo>
                  <a:pt x="911735" y="3639667"/>
                </a:lnTo>
                <a:lnTo>
                  <a:pt x="925017" y="3630626"/>
                </a:lnTo>
                <a:lnTo>
                  <a:pt x="933983" y="3617233"/>
                </a:lnTo>
                <a:lnTo>
                  <a:pt x="937273" y="3600857"/>
                </a:lnTo>
                <a:close/>
              </a:path>
              <a:path w="1363980" h="3642995">
                <a:moveTo>
                  <a:pt x="510045" y="42485"/>
                </a:moveTo>
                <a:lnTo>
                  <a:pt x="510045" y="42160"/>
                </a:lnTo>
                <a:lnTo>
                  <a:pt x="506809" y="25783"/>
                </a:lnTo>
                <a:lnTo>
                  <a:pt x="497908" y="12393"/>
                </a:lnTo>
                <a:lnTo>
                  <a:pt x="484676" y="3348"/>
                </a:lnTo>
                <a:lnTo>
                  <a:pt x="468452" y="2"/>
                </a:lnTo>
                <a:lnTo>
                  <a:pt x="452210" y="3266"/>
                </a:lnTo>
                <a:lnTo>
                  <a:pt x="438932" y="12244"/>
                </a:lnTo>
                <a:lnTo>
                  <a:pt x="429850" y="25756"/>
                </a:lnTo>
                <a:lnTo>
                  <a:pt x="429850" y="26143"/>
                </a:lnTo>
                <a:lnTo>
                  <a:pt x="426645" y="41949"/>
                </a:lnTo>
                <a:lnTo>
                  <a:pt x="429850" y="58248"/>
                </a:lnTo>
                <a:lnTo>
                  <a:pt x="438673" y="71601"/>
                </a:lnTo>
                <a:lnTo>
                  <a:pt x="451798" y="80667"/>
                </a:lnTo>
                <a:lnTo>
                  <a:pt x="467912" y="84106"/>
                </a:lnTo>
                <a:lnTo>
                  <a:pt x="484181" y="80969"/>
                </a:lnTo>
                <a:lnTo>
                  <a:pt x="497531" y="72094"/>
                </a:lnTo>
                <a:lnTo>
                  <a:pt x="506605" y="58820"/>
                </a:lnTo>
                <a:lnTo>
                  <a:pt x="510045" y="42485"/>
                </a:lnTo>
                <a:close/>
              </a:path>
              <a:path w="1363980" h="3642995">
                <a:moveTo>
                  <a:pt x="510045" y="486999"/>
                </a:moveTo>
                <a:lnTo>
                  <a:pt x="506749" y="470318"/>
                </a:lnTo>
                <a:lnTo>
                  <a:pt x="506749" y="470531"/>
                </a:lnTo>
                <a:lnTo>
                  <a:pt x="497833" y="457181"/>
                </a:lnTo>
                <a:lnTo>
                  <a:pt x="484624" y="448177"/>
                </a:lnTo>
                <a:lnTo>
                  <a:pt x="468381" y="444857"/>
                </a:lnTo>
                <a:lnTo>
                  <a:pt x="452210" y="448105"/>
                </a:lnTo>
                <a:lnTo>
                  <a:pt x="438932" y="457081"/>
                </a:lnTo>
                <a:lnTo>
                  <a:pt x="429881" y="470544"/>
                </a:lnTo>
                <a:lnTo>
                  <a:pt x="429881" y="470824"/>
                </a:lnTo>
                <a:lnTo>
                  <a:pt x="426645" y="486784"/>
                </a:lnTo>
                <a:lnTo>
                  <a:pt x="452014" y="525596"/>
                </a:lnTo>
                <a:lnTo>
                  <a:pt x="468381" y="528940"/>
                </a:lnTo>
                <a:lnTo>
                  <a:pt x="484624" y="525617"/>
                </a:lnTo>
                <a:lnTo>
                  <a:pt x="497833" y="516626"/>
                </a:lnTo>
                <a:lnTo>
                  <a:pt x="506749" y="503307"/>
                </a:lnTo>
                <a:lnTo>
                  <a:pt x="510045" y="486999"/>
                </a:lnTo>
                <a:close/>
              </a:path>
              <a:path w="1363980" h="3642995">
                <a:moveTo>
                  <a:pt x="510045" y="932163"/>
                </a:moveTo>
                <a:lnTo>
                  <a:pt x="510045" y="931734"/>
                </a:lnTo>
                <a:lnTo>
                  <a:pt x="506767" y="915363"/>
                </a:lnTo>
                <a:lnTo>
                  <a:pt x="497829" y="901995"/>
                </a:lnTo>
                <a:lnTo>
                  <a:pt x="484573" y="892982"/>
                </a:lnTo>
                <a:lnTo>
                  <a:pt x="468338" y="889677"/>
                </a:lnTo>
                <a:lnTo>
                  <a:pt x="452106" y="892990"/>
                </a:lnTo>
                <a:lnTo>
                  <a:pt x="438854" y="902006"/>
                </a:lnTo>
                <a:lnTo>
                  <a:pt x="429878" y="915435"/>
                </a:lnTo>
                <a:lnTo>
                  <a:pt x="429878" y="915584"/>
                </a:lnTo>
                <a:lnTo>
                  <a:pt x="426645" y="931734"/>
                </a:lnTo>
                <a:lnTo>
                  <a:pt x="429878" y="948003"/>
                </a:lnTo>
                <a:lnTo>
                  <a:pt x="438705" y="961321"/>
                </a:lnTo>
                <a:lnTo>
                  <a:pt x="451818" y="970360"/>
                </a:lnTo>
                <a:lnTo>
                  <a:pt x="467912" y="973790"/>
                </a:lnTo>
                <a:lnTo>
                  <a:pt x="484181" y="970655"/>
                </a:lnTo>
                <a:lnTo>
                  <a:pt x="497531" y="961778"/>
                </a:lnTo>
                <a:lnTo>
                  <a:pt x="506605" y="948501"/>
                </a:lnTo>
                <a:lnTo>
                  <a:pt x="510045" y="932163"/>
                </a:lnTo>
                <a:close/>
              </a:path>
              <a:path w="1363980" h="3642995">
                <a:moveTo>
                  <a:pt x="510045" y="1376798"/>
                </a:moveTo>
                <a:lnTo>
                  <a:pt x="510045" y="1376583"/>
                </a:lnTo>
                <a:lnTo>
                  <a:pt x="506719" y="1359972"/>
                </a:lnTo>
                <a:lnTo>
                  <a:pt x="506719" y="1360140"/>
                </a:lnTo>
                <a:lnTo>
                  <a:pt x="497796" y="1346821"/>
                </a:lnTo>
                <a:lnTo>
                  <a:pt x="484573" y="1337831"/>
                </a:lnTo>
                <a:lnTo>
                  <a:pt x="468338" y="1334527"/>
                </a:lnTo>
                <a:lnTo>
                  <a:pt x="452112" y="1337831"/>
                </a:lnTo>
                <a:lnTo>
                  <a:pt x="438859" y="1346844"/>
                </a:lnTo>
                <a:lnTo>
                  <a:pt x="429923" y="1360212"/>
                </a:lnTo>
                <a:lnTo>
                  <a:pt x="426645" y="1376583"/>
                </a:lnTo>
                <a:lnTo>
                  <a:pt x="429923" y="1392944"/>
                </a:lnTo>
                <a:lnTo>
                  <a:pt x="438859" y="1406306"/>
                </a:lnTo>
                <a:lnTo>
                  <a:pt x="452112" y="1415316"/>
                </a:lnTo>
                <a:lnTo>
                  <a:pt x="468338" y="1418622"/>
                </a:lnTo>
                <a:lnTo>
                  <a:pt x="484573" y="1415318"/>
                </a:lnTo>
                <a:lnTo>
                  <a:pt x="497796" y="1406352"/>
                </a:lnTo>
                <a:lnTo>
                  <a:pt x="506719" y="1393070"/>
                </a:lnTo>
                <a:lnTo>
                  <a:pt x="510045" y="1376798"/>
                </a:lnTo>
                <a:close/>
              </a:path>
              <a:path w="1363980" h="3642995">
                <a:moveTo>
                  <a:pt x="510045" y="1821461"/>
                </a:moveTo>
                <a:lnTo>
                  <a:pt x="506767" y="1805085"/>
                </a:lnTo>
                <a:lnTo>
                  <a:pt x="497829" y="1791692"/>
                </a:lnTo>
                <a:lnTo>
                  <a:pt x="484573" y="1782651"/>
                </a:lnTo>
                <a:lnTo>
                  <a:pt x="468338" y="1779333"/>
                </a:lnTo>
                <a:lnTo>
                  <a:pt x="452112" y="1782651"/>
                </a:lnTo>
                <a:lnTo>
                  <a:pt x="438859" y="1791692"/>
                </a:lnTo>
                <a:lnTo>
                  <a:pt x="429923" y="1805085"/>
                </a:lnTo>
                <a:lnTo>
                  <a:pt x="426645" y="1821461"/>
                </a:lnTo>
                <a:lnTo>
                  <a:pt x="429923" y="1837813"/>
                </a:lnTo>
                <a:lnTo>
                  <a:pt x="438859" y="1851155"/>
                </a:lnTo>
                <a:lnTo>
                  <a:pt x="452112" y="1860145"/>
                </a:lnTo>
                <a:lnTo>
                  <a:pt x="468338" y="1863442"/>
                </a:lnTo>
                <a:lnTo>
                  <a:pt x="484573" y="1860145"/>
                </a:lnTo>
                <a:lnTo>
                  <a:pt x="497829" y="1851132"/>
                </a:lnTo>
                <a:lnTo>
                  <a:pt x="506767" y="1837771"/>
                </a:lnTo>
                <a:lnTo>
                  <a:pt x="510045" y="1821461"/>
                </a:lnTo>
                <a:close/>
              </a:path>
              <a:path w="1363980" h="3642995">
                <a:moveTo>
                  <a:pt x="510045" y="2266238"/>
                </a:moveTo>
                <a:lnTo>
                  <a:pt x="506749" y="2249559"/>
                </a:lnTo>
                <a:lnTo>
                  <a:pt x="506749" y="2249772"/>
                </a:lnTo>
                <a:lnTo>
                  <a:pt x="497833" y="2236418"/>
                </a:lnTo>
                <a:lnTo>
                  <a:pt x="484624" y="2227418"/>
                </a:lnTo>
                <a:lnTo>
                  <a:pt x="468381" y="2224125"/>
                </a:lnTo>
                <a:lnTo>
                  <a:pt x="452210" y="2227406"/>
                </a:lnTo>
                <a:lnTo>
                  <a:pt x="438932" y="2236398"/>
                </a:lnTo>
                <a:lnTo>
                  <a:pt x="429881" y="2249862"/>
                </a:lnTo>
                <a:lnTo>
                  <a:pt x="429881" y="2250142"/>
                </a:lnTo>
                <a:lnTo>
                  <a:pt x="426645" y="2266095"/>
                </a:lnTo>
                <a:lnTo>
                  <a:pt x="452014" y="2304844"/>
                </a:lnTo>
                <a:lnTo>
                  <a:pt x="468381" y="2308223"/>
                </a:lnTo>
                <a:lnTo>
                  <a:pt x="484624" y="2304866"/>
                </a:lnTo>
                <a:lnTo>
                  <a:pt x="497833" y="2295882"/>
                </a:lnTo>
                <a:lnTo>
                  <a:pt x="506749" y="2282571"/>
                </a:lnTo>
                <a:lnTo>
                  <a:pt x="510045" y="2266238"/>
                </a:lnTo>
                <a:close/>
              </a:path>
              <a:path w="1363980" h="3642995">
                <a:moveTo>
                  <a:pt x="510045" y="2711875"/>
                </a:moveTo>
                <a:lnTo>
                  <a:pt x="510045" y="2711159"/>
                </a:lnTo>
                <a:lnTo>
                  <a:pt x="506605" y="2694746"/>
                </a:lnTo>
                <a:lnTo>
                  <a:pt x="497531" y="2681427"/>
                </a:lnTo>
                <a:lnTo>
                  <a:pt x="484181" y="2672510"/>
                </a:lnTo>
                <a:lnTo>
                  <a:pt x="467912" y="2669342"/>
                </a:lnTo>
                <a:lnTo>
                  <a:pt x="451816" y="2672801"/>
                </a:lnTo>
                <a:lnTo>
                  <a:pt x="438628" y="2681927"/>
                </a:lnTo>
                <a:lnTo>
                  <a:pt x="429794" y="2695352"/>
                </a:lnTo>
                <a:lnTo>
                  <a:pt x="426645" y="2711732"/>
                </a:lnTo>
                <a:lnTo>
                  <a:pt x="429968" y="2727899"/>
                </a:lnTo>
                <a:lnTo>
                  <a:pt x="438816" y="2741125"/>
                </a:lnTo>
                <a:lnTo>
                  <a:pt x="451816" y="2750024"/>
                </a:lnTo>
                <a:lnTo>
                  <a:pt x="467912" y="2753430"/>
                </a:lnTo>
                <a:lnTo>
                  <a:pt x="484181" y="2750322"/>
                </a:lnTo>
                <a:lnTo>
                  <a:pt x="497531" y="2741465"/>
                </a:lnTo>
                <a:lnTo>
                  <a:pt x="506605" y="2728202"/>
                </a:lnTo>
                <a:lnTo>
                  <a:pt x="510045" y="2711875"/>
                </a:lnTo>
                <a:close/>
              </a:path>
              <a:path w="1363980" h="3642995">
                <a:moveTo>
                  <a:pt x="510045" y="3155793"/>
                </a:moveTo>
                <a:lnTo>
                  <a:pt x="506767" y="3139440"/>
                </a:lnTo>
                <a:lnTo>
                  <a:pt x="497829" y="3126096"/>
                </a:lnTo>
                <a:lnTo>
                  <a:pt x="484573" y="3117104"/>
                </a:lnTo>
                <a:lnTo>
                  <a:pt x="468338" y="3113809"/>
                </a:lnTo>
                <a:lnTo>
                  <a:pt x="452112" y="3117104"/>
                </a:lnTo>
                <a:lnTo>
                  <a:pt x="438859" y="3126096"/>
                </a:lnTo>
                <a:lnTo>
                  <a:pt x="429923" y="3139440"/>
                </a:lnTo>
                <a:lnTo>
                  <a:pt x="426645" y="3155793"/>
                </a:lnTo>
                <a:lnTo>
                  <a:pt x="429923" y="3172168"/>
                </a:lnTo>
                <a:lnTo>
                  <a:pt x="438859" y="3185559"/>
                </a:lnTo>
                <a:lnTo>
                  <a:pt x="452112" y="3194599"/>
                </a:lnTo>
                <a:lnTo>
                  <a:pt x="468338" y="3197918"/>
                </a:lnTo>
                <a:lnTo>
                  <a:pt x="484573" y="3194559"/>
                </a:lnTo>
                <a:lnTo>
                  <a:pt x="497829" y="3185536"/>
                </a:lnTo>
                <a:lnTo>
                  <a:pt x="506767" y="3172166"/>
                </a:lnTo>
                <a:lnTo>
                  <a:pt x="510045" y="3155793"/>
                </a:lnTo>
                <a:close/>
              </a:path>
              <a:path w="1363980" h="3642995">
                <a:moveTo>
                  <a:pt x="510045" y="3600714"/>
                </a:moveTo>
                <a:lnTo>
                  <a:pt x="506767" y="3584338"/>
                </a:lnTo>
                <a:lnTo>
                  <a:pt x="497829" y="3570945"/>
                </a:lnTo>
                <a:lnTo>
                  <a:pt x="484573" y="3561904"/>
                </a:lnTo>
                <a:lnTo>
                  <a:pt x="468338" y="3558586"/>
                </a:lnTo>
                <a:lnTo>
                  <a:pt x="452112" y="3561904"/>
                </a:lnTo>
                <a:lnTo>
                  <a:pt x="438859" y="3570945"/>
                </a:lnTo>
                <a:lnTo>
                  <a:pt x="429923" y="3584338"/>
                </a:lnTo>
                <a:lnTo>
                  <a:pt x="426645" y="3600714"/>
                </a:lnTo>
                <a:lnTo>
                  <a:pt x="429923" y="3617066"/>
                </a:lnTo>
                <a:lnTo>
                  <a:pt x="438859" y="3630409"/>
                </a:lnTo>
                <a:lnTo>
                  <a:pt x="452112" y="3639399"/>
                </a:lnTo>
                <a:lnTo>
                  <a:pt x="468338" y="3642696"/>
                </a:lnTo>
                <a:lnTo>
                  <a:pt x="484573" y="3639418"/>
                </a:lnTo>
                <a:lnTo>
                  <a:pt x="497829" y="3630439"/>
                </a:lnTo>
                <a:lnTo>
                  <a:pt x="506767" y="3617085"/>
                </a:lnTo>
                <a:lnTo>
                  <a:pt x="510045" y="3600714"/>
                </a:lnTo>
                <a:close/>
              </a:path>
              <a:path w="1363980" h="3642995">
                <a:moveTo>
                  <a:pt x="83413" y="42160"/>
                </a:moveTo>
                <a:lnTo>
                  <a:pt x="80175" y="25783"/>
                </a:lnTo>
                <a:lnTo>
                  <a:pt x="71269" y="12393"/>
                </a:lnTo>
                <a:lnTo>
                  <a:pt x="58033" y="3347"/>
                </a:lnTo>
                <a:lnTo>
                  <a:pt x="41806" y="2"/>
                </a:lnTo>
                <a:lnTo>
                  <a:pt x="25564" y="3265"/>
                </a:lnTo>
                <a:lnTo>
                  <a:pt x="12286" y="12244"/>
                </a:lnTo>
                <a:lnTo>
                  <a:pt x="3204" y="25756"/>
                </a:lnTo>
                <a:lnTo>
                  <a:pt x="3204" y="26142"/>
                </a:lnTo>
                <a:lnTo>
                  <a:pt x="0" y="41949"/>
                </a:lnTo>
                <a:lnTo>
                  <a:pt x="3204" y="58248"/>
                </a:lnTo>
                <a:lnTo>
                  <a:pt x="12028" y="71601"/>
                </a:lnTo>
                <a:lnTo>
                  <a:pt x="25158" y="80667"/>
                </a:lnTo>
                <a:lnTo>
                  <a:pt x="41280" y="84106"/>
                </a:lnTo>
                <a:lnTo>
                  <a:pt x="57530" y="80885"/>
                </a:lnTo>
                <a:lnTo>
                  <a:pt x="70830" y="71941"/>
                </a:lnTo>
                <a:lnTo>
                  <a:pt x="79835" y="58620"/>
                </a:lnTo>
                <a:lnTo>
                  <a:pt x="83200" y="42269"/>
                </a:lnTo>
                <a:lnTo>
                  <a:pt x="83413" y="42160"/>
                </a:lnTo>
                <a:close/>
              </a:path>
              <a:path w="1363980" h="3642995">
                <a:moveTo>
                  <a:pt x="83413" y="486999"/>
                </a:moveTo>
                <a:lnTo>
                  <a:pt x="80175" y="470621"/>
                </a:lnTo>
                <a:lnTo>
                  <a:pt x="71269" y="457232"/>
                </a:lnTo>
                <a:lnTo>
                  <a:pt x="58033" y="448187"/>
                </a:lnTo>
                <a:lnTo>
                  <a:pt x="41806" y="444842"/>
                </a:lnTo>
                <a:lnTo>
                  <a:pt x="25570" y="448105"/>
                </a:lnTo>
                <a:lnTo>
                  <a:pt x="12291" y="457081"/>
                </a:lnTo>
                <a:lnTo>
                  <a:pt x="3237" y="470544"/>
                </a:lnTo>
                <a:lnTo>
                  <a:pt x="3237" y="470824"/>
                </a:lnTo>
                <a:lnTo>
                  <a:pt x="0" y="486784"/>
                </a:lnTo>
                <a:lnTo>
                  <a:pt x="3237" y="503162"/>
                </a:lnTo>
                <a:lnTo>
                  <a:pt x="12142" y="516551"/>
                </a:lnTo>
                <a:lnTo>
                  <a:pt x="25374" y="525596"/>
                </a:lnTo>
                <a:lnTo>
                  <a:pt x="41593" y="528940"/>
                </a:lnTo>
                <a:lnTo>
                  <a:pt x="57846" y="525587"/>
                </a:lnTo>
                <a:lnTo>
                  <a:pt x="71022" y="516589"/>
                </a:lnTo>
                <a:lnTo>
                  <a:pt x="79914" y="503281"/>
                </a:lnTo>
                <a:lnTo>
                  <a:pt x="83200" y="486999"/>
                </a:lnTo>
                <a:lnTo>
                  <a:pt x="83413" y="486999"/>
                </a:lnTo>
                <a:close/>
              </a:path>
              <a:path w="1363980" h="3642995">
                <a:moveTo>
                  <a:pt x="83413" y="931733"/>
                </a:moveTo>
                <a:lnTo>
                  <a:pt x="80136" y="915363"/>
                </a:lnTo>
                <a:lnTo>
                  <a:pt x="71198" y="901995"/>
                </a:lnTo>
                <a:lnTo>
                  <a:pt x="57941" y="892982"/>
                </a:lnTo>
                <a:lnTo>
                  <a:pt x="41706" y="889677"/>
                </a:lnTo>
                <a:lnTo>
                  <a:pt x="25472" y="892990"/>
                </a:lnTo>
                <a:lnTo>
                  <a:pt x="12215" y="902006"/>
                </a:lnTo>
                <a:lnTo>
                  <a:pt x="3234" y="915435"/>
                </a:lnTo>
                <a:lnTo>
                  <a:pt x="3234" y="915584"/>
                </a:lnTo>
                <a:lnTo>
                  <a:pt x="0" y="931733"/>
                </a:lnTo>
                <a:lnTo>
                  <a:pt x="3234" y="948003"/>
                </a:lnTo>
                <a:lnTo>
                  <a:pt x="12066" y="961321"/>
                </a:lnTo>
                <a:lnTo>
                  <a:pt x="25184" y="970360"/>
                </a:lnTo>
                <a:lnTo>
                  <a:pt x="41280" y="973790"/>
                </a:lnTo>
                <a:lnTo>
                  <a:pt x="57530" y="970567"/>
                </a:lnTo>
                <a:lnTo>
                  <a:pt x="70830" y="961622"/>
                </a:lnTo>
                <a:lnTo>
                  <a:pt x="79835" y="948301"/>
                </a:lnTo>
                <a:lnTo>
                  <a:pt x="83157" y="931819"/>
                </a:lnTo>
                <a:lnTo>
                  <a:pt x="83413" y="931733"/>
                </a:lnTo>
                <a:close/>
              </a:path>
              <a:path w="1363980" h="3642995">
                <a:moveTo>
                  <a:pt x="83413" y="1376583"/>
                </a:moveTo>
                <a:lnTo>
                  <a:pt x="80136" y="1360212"/>
                </a:lnTo>
                <a:lnTo>
                  <a:pt x="71198" y="1346844"/>
                </a:lnTo>
                <a:lnTo>
                  <a:pt x="57818" y="1337806"/>
                </a:lnTo>
                <a:lnTo>
                  <a:pt x="41706" y="1334526"/>
                </a:lnTo>
                <a:lnTo>
                  <a:pt x="25472" y="1337831"/>
                </a:lnTo>
                <a:lnTo>
                  <a:pt x="12215" y="1346844"/>
                </a:lnTo>
                <a:lnTo>
                  <a:pt x="3277" y="1360212"/>
                </a:lnTo>
                <a:lnTo>
                  <a:pt x="0" y="1376583"/>
                </a:lnTo>
                <a:lnTo>
                  <a:pt x="3277" y="1392945"/>
                </a:lnTo>
                <a:lnTo>
                  <a:pt x="12215" y="1406308"/>
                </a:lnTo>
                <a:lnTo>
                  <a:pt x="25472" y="1415320"/>
                </a:lnTo>
                <a:lnTo>
                  <a:pt x="41706" y="1418624"/>
                </a:lnTo>
                <a:lnTo>
                  <a:pt x="57818" y="1415283"/>
                </a:lnTo>
                <a:lnTo>
                  <a:pt x="70979" y="1406314"/>
                </a:lnTo>
                <a:lnTo>
                  <a:pt x="79878" y="1393043"/>
                </a:lnTo>
                <a:lnTo>
                  <a:pt x="83200" y="1376798"/>
                </a:lnTo>
                <a:lnTo>
                  <a:pt x="83413" y="1376583"/>
                </a:lnTo>
                <a:close/>
              </a:path>
              <a:path w="1363980" h="3642995">
                <a:moveTo>
                  <a:pt x="83413" y="1821460"/>
                </a:moveTo>
                <a:lnTo>
                  <a:pt x="80136" y="1805085"/>
                </a:lnTo>
                <a:lnTo>
                  <a:pt x="71059" y="1791597"/>
                </a:lnTo>
                <a:lnTo>
                  <a:pt x="57872" y="1782637"/>
                </a:lnTo>
                <a:lnTo>
                  <a:pt x="41706" y="1779333"/>
                </a:lnTo>
                <a:lnTo>
                  <a:pt x="25472" y="1782651"/>
                </a:lnTo>
                <a:lnTo>
                  <a:pt x="12215" y="1791692"/>
                </a:lnTo>
                <a:lnTo>
                  <a:pt x="3277" y="1805085"/>
                </a:lnTo>
                <a:lnTo>
                  <a:pt x="0" y="1821460"/>
                </a:lnTo>
                <a:lnTo>
                  <a:pt x="3277" y="1837814"/>
                </a:lnTo>
                <a:lnTo>
                  <a:pt x="12215" y="1851158"/>
                </a:lnTo>
                <a:lnTo>
                  <a:pt x="25472" y="1860149"/>
                </a:lnTo>
                <a:lnTo>
                  <a:pt x="41706" y="1863445"/>
                </a:lnTo>
                <a:lnTo>
                  <a:pt x="57872" y="1860069"/>
                </a:lnTo>
                <a:lnTo>
                  <a:pt x="71059" y="1851050"/>
                </a:lnTo>
                <a:lnTo>
                  <a:pt x="79944" y="1837733"/>
                </a:lnTo>
                <a:lnTo>
                  <a:pt x="83200" y="1821460"/>
                </a:lnTo>
                <a:lnTo>
                  <a:pt x="83413" y="1821460"/>
                </a:lnTo>
                <a:close/>
              </a:path>
              <a:path w="1363980" h="3642995">
                <a:moveTo>
                  <a:pt x="83413" y="2266238"/>
                </a:moveTo>
                <a:lnTo>
                  <a:pt x="80175" y="2249862"/>
                </a:lnTo>
                <a:lnTo>
                  <a:pt x="71269" y="2236469"/>
                </a:lnTo>
                <a:lnTo>
                  <a:pt x="58033" y="2227428"/>
                </a:lnTo>
                <a:lnTo>
                  <a:pt x="41806" y="2224110"/>
                </a:lnTo>
                <a:lnTo>
                  <a:pt x="25570" y="2227406"/>
                </a:lnTo>
                <a:lnTo>
                  <a:pt x="12291" y="2236397"/>
                </a:lnTo>
                <a:lnTo>
                  <a:pt x="3237" y="2249862"/>
                </a:lnTo>
                <a:lnTo>
                  <a:pt x="3237" y="2250142"/>
                </a:lnTo>
                <a:lnTo>
                  <a:pt x="0" y="2266095"/>
                </a:lnTo>
                <a:lnTo>
                  <a:pt x="3237" y="2282450"/>
                </a:lnTo>
                <a:lnTo>
                  <a:pt x="12142" y="2295810"/>
                </a:lnTo>
                <a:lnTo>
                  <a:pt x="25374" y="2304844"/>
                </a:lnTo>
                <a:lnTo>
                  <a:pt x="41593" y="2308222"/>
                </a:lnTo>
                <a:lnTo>
                  <a:pt x="57846" y="2304846"/>
                </a:lnTo>
                <a:lnTo>
                  <a:pt x="71022" y="2295828"/>
                </a:lnTo>
                <a:lnTo>
                  <a:pt x="79914" y="2282511"/>
                </a:lnTo>
                <a:lnTo>
                  <a:pt x="83200" y="2266238"/>
                </a:lnTo>
                <a:lnTo>
                  <a:pt x="83413" y="2266238"/>
                </a:lnTo>
                <a:close/>
              </a:path>
              <a:path w="1363980" h="3642995">
                <a:moveTo>
                  <a:pt x="83413" y="2711159"/>
                </a:moveTo>
                <a:lnTo>
                  <a:pt x="80007" y="2694808"/>
                </a:lnTo>
                <a:lnTo>
                  <a:pt x="70830" y="2681389"/>
                </a:lnTo>
                <a:lnTo>
                  <a:pt x="57530" y="2672509"/>
                </a:lnTo>
                <a:lnTo>
                  <a:pt x="41280" y="2669339"/>
                </a:lnTo>
                <a:lnTo>
                  <a:pt x="25172" y="2672801"/>
                </a:lnTo>
                <a:lnTo>
                  <a:pt x="11988" y="2681927"/>
                </a:lnTo>
                <a:lnTo>
                  <a:pt x="3154" y="2695352"/>
                </a:lnTo>
                <a:lnTo>
                  <a:pt x="0" y="2711732"/>
                </a:lnTo>
                <a:lnTo>
                  <a:pt x="3330" y="2727899"/>
                </a:lnTo>
                <a:lnTo>
                  <a:pt x="12183" y="2741125"/>
                </a:lnTo>
                <a:lnTo>
                  <a:pt x="25172" y="2750015"/>
                </a:lnTo>
                <a:lnTo>
                  <a:pt x="41280" y="2753430"/>
                </a:lnTo>
                <a:lnTo>
                  <a:pt x="57530" y="2750217"/>
                </a:lnTo>
                <a:lnTo>
                  <a:pt x="70830" y="2741268"/>
                </a:lnTo>
                <a:lnTo>
                  <a:pt x="79835" y="2727940"/>
                </a:lnTo>
                <a:lnTo>
                  <a:pt x="83200" y="2711589"/>
                </a:lnTo>
                <a:lnTo>
                  <a:pt x="83200" y="2711159"/>
                </a:lnTo>
                <a:lnTo>
                  <a:pt x="83413" y="2711159"/>
                </a:lnTo>
                <a:close/>
              </a:path>
              <a:path w="1363980" h="3642995">
                <a:moveTo>
                  <a:pt x="83413" y="3155793"/>
                </a:moveTo>
                <a:lnTo>
                  <a:pt x="80136" y="3139440"/>
                </a:lnTo>
                <a:lnTo>
                  <a:pt x="71059" y="3126002"/>
                </a:lnTo>
                <a:lnTo>
                  <a:pt x="57872" y="3117090"/>
                </a:lnTo>
                <a:lnTo>
                  <a:pt x="41706" y="3113809"/>
                </a:lnTo>
                <a:lnTo>
                  <a:pt x="25472" y="3117104"/>
                </a:lnTo>
                <a:lnTo>
                  <a:pt x="12215" y="3126096"/>
                </a:lnTo>
                <a:lnTo>
                  <a:pt x="3277" y="3139440"/>
                </a:lnTo>
                <a:lnTo>
                  <a:pt x="0" y="3155793"/>
                </a:lnTo>
                <a:lnTo>
                  <a:pt x="3277" y="3172169"/>
                </a:lnTo>
                <a:lnTo>
                  <a:pt x="12215" y="3185562"/>
                </a:lnTo>
                <a:lnTo>
                  <a:pt x="25472" y="3194603"/>
                </a:lnTo>
                <a:lnTo>
                  <a:pt x="41706" y="3197921"/>
                </a:lnTo>
                <a:lnTo>
                  <a:pt x="57872" y="3194542"/>
                </a:lnTo>
                <a:lnTo>
                  <a:pt x="71059" y="3185508"/>
                </a:lnTo>
                <a:lnTo>
                  <a:pt x="79944" y="3172148"/>
                </a:lnTo>
                <a:lnTo>
                  <a:pt x="83200" y="3155793"/>
                </a:lnTo>
                <a:lnTo>
                  <a:pt x="83413" y="3155793"/>
                </a:lnTo>
                <a:close/>
              </a:path>
              <a:path w="1363980" h="3642995">
                <a:moveTo>
                  <a:pt x="83413" y="3600714"/>
                </a:moveTo>
                <a:lnTo>
                  <a:pt x="80136" y="3584338"/>
                </a:lnTo>
                <a:lnTo>
                  <a:pt x="71059" y="3570851"/>
                </a:lnTo>
                <a:lnTo>
                  <a:pt x="57872" y="3561890"/>
                </a:lnTo>
                <a:lnTo>
                  <a:pt x="41706" y="3558586"/>
                </a:lnTo>
                <a:lnTo>
                  <a:pt x="25472" y="3561904"/>
                </a:lnTo>
                <a:lnTo>
                  <a:pt x="12215" y="3570945"/>
                </a:lnTo>
                <a:lnTo>
                  <a:pt x="3277" y="3584338"/>
                </a:lnTo>
                <a:lnTo>
                  <a:pt x="0" y="3600714"/>
                </a:lnTo>
                <a:lnTo>
                  <a:pt x="3277" y="3617067"/>
                </a:lnTo>
                <a:lnTo>
                  <a:pt x="12215" y="3630411"/>
                </a:lnTo>
                <a:lnTo>
                  <a:pt x="25472" y="3639403"/>
                </a:lnTo>
                <a:lnTo>
                  <a:pt x="41706" y="3642698"/>
                </a:lnTo>
                <a:lnTo>
                  <a:pt x="57872" y="3639322"/>
                </a:lnTo>
                <a:lnTo>
                  <a:pt x="71059" y="3630304"/>
                </a:lnTo>
                <a:lnTo>
                  <a:pt x="79944" y="3616986"/>
                </a:lnTo>
                <a:lnTo>
                  <a:pt x="83200" y="3600714"/>
                </a:lnTo>
                <a:lnTo>
                  <a:pt x="83413" y="3600714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96386"/>
            <a:ext cx="12942341" cy="1086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425" spc="592" baseline="-7993" dirty="0">
                <a:solidFill>
                  <a:srgbClr val="8B0A04"/>
                </a:solidFill>
              </a:rPr>
              <a:t>5.</a:t>
            </a:r>
            <a:r>
              <a:rPr sz="10425" spc="-1192" baseline="-7993" dirty="0">
                <a:solidFill>
                  <a:srgbClr val="8B0A04"/>
                </a:solidFill>
              </a:rPr>
              <a:t> </a:t>
            </a:r>
            <a:r>
              <a:rPr lang="en-US" sz="3500" spc="-10" dirty="0">
                <a:solidFill>
                  <a:srgbClr val="002060"/>
                </a:solidFill>
              </a:rPr>
              <a:t>AFTER </a:t>
            </a:r>
            <a:r>
              <a:rPr lang="en-US" sz="3500" spc="45" dirty="0">
                <a:solidFill>
                  <a:srgbClr val="002060"/>
                </a:solidFill>
              </a:rPr>
              <a:t>C</a:t>
            </a:r>
            <a:r>
              <a:rPr sz="3500" spc="45" dirty="0">
                <a:solidFill>
                  <a:srgbClr val="002060"/>
                </a:solidFill>
              </a:rPr>
              <a:t>OMPLETING</a:t>
            </a:r>
            <a:r>
              <a:rPr sz="3500" spc="-145" dirty="0">
                <a:solidFill>
                  <a:srgbClr val="002060"/>
                </a:solidFill>
              </a:rPr>
              <a:t> </a:t>
            </a:r>
            <a:r>
              <a:rPr sz="3500" spc="235" dirty="0">
                <a:solidFill>
                  <a:srgbClr val="002060"/>
                </a:solidFill>
              </a:rPr>
              <a:t>STUDENT</a:t>
            </a:r>
            <a:r>
              <a:rPr sz="3500" spc="-110" dirty="0">
                <a:solidFill>
                  <a:srgbClr val="002060"/>
                </a:solidFill>
              </a:rPr>
              <a:t> </a:t>
            </a:r>
            <a:r>
              <a:rPr sz="3500" spc="-10" dirty="0">
                <a:solidFill>
                  <a:srgbClr val="002060"/>
                </a:solidFill>
              </a:rPr>
              <a:t>TEACHING</a:t>
            </a:r>
            <a:r>
              <a:rPr lang="en-US" sz="3500" spc="-10" dirty="0">
                <a:solidFill>
                  <a:srgbClr val="002060"/>
                </a:solidFill>
              </a:rPr>
              <a:t> EXPERIENCE</a:t>
            </a:r>
            <a:endParaRPr sz="3500"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32892" y="0"/>
            <a:ext cx="4140200" cy="2717800"/>
          </a:xfrm>
          <a:custGeom>
            <a:avLst/>
            <a:gdLst/>
            <a:ahLst/>
            <a:cxnLst/>
            <a:rect l="l" t="t" r="r" b="b"/>
            <a:pathLst>
              <a:path w="4140200" h="2717800">
                <a:moveTo>
                  <a:pt x="4127499" y="2715168"/>
                </a:moveTo>
                <a:lnTo>
                  <a:pt x="4127499" y="2666304"/>
                </a:lnTo>
                <a:lnTo>
                  <a:pt x="4114799" y="2664225"/>
                </a:lnTo>
                <a:lnTo>
                  <a:pt x="2705099" y="2664225"/>
                </a:lnTo>
                <a:lnTo>
                  <a:pt x="2666999" y="2663793"/>
                </a:lnTo>
                <a:lnTo>
                  <a:pt x="2616199" y="2662503"/>
                </a:lnTo>
                <a:lnTo>
                  <a:pt x="2565399" y="2660361"/>
                </a:lnTo>
                <a:lnTo>
                  <a:pt x="2514599" y="2657376"/>
                </a:lnTo>
                <a:lnTo>
                  <a:pt x="2476499" y="2653553"/>
                </a:lnTo>
                <a:lnTo>
                  <a:pt x="2425699" y="2648902"/>
                </a:lnTo>
                <a:lnTo>
                  <a:pt x="2374899" y="2643429"/>
                </a:lnTo>
                <a:lnTo>
                  <a:pt x="2324099" y="2637141"/>
                </a:lnTo>
                <a:lnTo>
                  <a:pt x="2285999" y="2630045"/>
                </a:lnTo>
                <a:lnTo>
                  <a:pt x="2235199" y="2622150"/>
                </a:lnTo>
                <a:lnTo>
                  <a:pt x="2197099" y="2613463"/>
                </a:lnTo>
                <a:lnTo>
                  <a:pt x="2146299" y="2603990"/>
                </a:lnTo>
                <a:lnTo>
                  <a:pt x="2095499" y="2593739"/>
                </a:lnTo>
                <a:lnTo>
                  <a:pt x="2057399" y="2582717"/>
                </a:lnTo>
                <a:lnTo>
                  <a:pt x="2006599" y="2570932"/>
                </a:lnTo>
                <a:lnTo>
                  <a:pt x="1968499" y="2558392"/>
                </a:lnTo>
                <a:lnTo>
                  <a:pt x="1917699" y="2545103"/>
                </a:lnTo>
                <a:lnTo>
                  <a:pt x="1879599" y="2531072"/>
                </a:lnTo>
                <a:lnTo>
                  <a:pt x="1828799" y="2516308"/>
                </a:lnTo>
                <a:lnTo>
                  <a:pt x="1790699" y="2500817"/>
                </a:lnTo>
                <a:lnTo>
                  <a:pt x="1752599" y="2484606"/>
                </a:lnTo>
                <a:lnTo>
                  <a:pt x="1701799" y="2467684"/>
                </a:lnTo>
                <a:lnTo>
                  <a:pt x="1663699" y="2450057"/>
                </a:lnTo>
                <a:lnTo>
                  <a:pt x="1625599" y="2431734"/>
                </a:lnTo>
                <a:lnTo>
                  <a:pt x="1574799" y="2412720"/>
                </a:lnTo>
                <a:lnTo>
                  <a:pt x="1536699" y="2393023"/>
                </a:lnTo>
                <a:lnTo>
                  <a:pt x="1498599" y="2372651"/>
                </a:lnTo>
                <a:lnTo>
                  <a:pt x="1460499" y="2351612"/>
                </a:lnTo>
                <a:lnTo>
                  <a:pt x="1422399" y="2329912"/>
                </a:lnTo>
                <a:lnTo>
                  <a:pt x="1384299" y="2307558"/>
                </a:lnTo>
                <a:lnTo>
                  <a:pt x="1346199" y="2284559"/>
                </a:lnTo>
                <a:lnTo>
                  <a:pt x="1308099" y="2260921"/>
                </a:lnTo>
                <a:lnTo>
                  <a:pt x="1269999" y="2236652"/>
                </a:lnTo>
                <a:lnTo>
                  <a:pt x="1231899" y="2211759"/>
                </a:lnTo>
                <a:lnTo>
                  <a:pt x="1193799" y="2186249"/>
                </a:lnTo>
                <a:lnTo>
                  <a:pt x="1155699" y="2160131"/>
                </a:lnTo>
                <a:lnTo>
                  <a:pt x="1117599" y="2133410"/>
                </a:lnTo>
                <a:lnTo>
                  <a:pt x="1079499" y="2106095"/>
                </a:lnTo>
                <a:lnTo>
                  <a:pt x="1041399" y="2078192"/>
                </a:lnTo>
                <a:lnTo>
                  <a:pt x="1015999" y="2049710"/>
                </a:lnTo>
                <a:lnTo>
                  <a:pt x="977899" y="2020655"/>
                </a:lnTo>
                <a:lnTo>
                  <a:pt x="939799" y="1991035"/>
                </a:lnTo>
                <a:lnTo>
                  <a:pt x="914399" y="1960857"/>
                </a:lnTo>
                <a:lnTo>
                  <a:pt x="876299" y="1930128"/>
                </a:lnTo>
                <a:lnTo>
                  <a:pt x="838199" y="1898856"/>
                </a:lnTo>
                <a:lnTo>
                  <a:pt x="812799" y="1867049"/>
                </a:lnTo>
                <a:lnTo>
                  <a:pt x="774699" y="1834712"/>
                </a:lnTo>
                <a:lnTo>
                  <a:pt x="749299" y="1801855"/>
                </a:lnTo>
                <a:lnTo>
                  <a:pt x="723899" y="1768484"/>
                </a:lnTo>
                <a:lnTo>
                  <a:pt x="685799" y="1734606"/>
                </a:lnTo>
                <a:lnTo>
                  <a:pt x="660399" y="1700229"/>
                </a:lnTo>
                <a:lnTo>
                  <a:pt x="609599" y="1630006"/>
                </a:lnTo>
                <a:lnTo>
                  <a:pt x="571499" y="1594176"/>
                </a:lnTo>
                <a:lnTo>
                  <a:pt x="546099" y="1557875"/>
                </a:lnTo>
                <a:lnTo>
                  <a:pt x="495299" y="1483894"/>
                </a:lnTo>
                <a:lnTo>
                  <a:pt x="444499" y="1408121"/>
                </a:lnTo>
                <a:lnTo>
                  <a:pt x="431799" y="1369581"/>
                </a:lnTo>
                <a:lnTo>
                  <a:pt x="406399" y="1330615"/>
                </a:lnTo>
                <a:lnTo>
                  <a:pt x="355599" y="1251435"/>
                </a:lnTo>
                <a:lnTo>
                  <a:pt x="342899" y="1211236"/>
                </a:lnTo>
                <a:lnTo>
                  <a:pt x="292099" y="1129655"/>
                </a:lnTo>
                <a:lnTo>
                  <a:pt x="266699" y="1046547"/>
                </a:lnTo>
                <a:lnTo>
                  <a:pt x="241299" y="1004438"/>
                </a:lnTo>
                <a:lnTo>
                  <a:pt x="215899" y="919149"/>
                </a:lnTo>
                <a:lnTo>
                  <a:pt x="190499" y="875982"/>
                </a:lnTo>
                <a:lnTo>
                  <a:pt x="101599" y="564770"/>
                </a:lnTo>
                <a:lnTo>
                  <a:pt x="101599" y="519107"/>
                </a:lnTo>
                <a:lnTo>
                  <a:pt x="76199" y="426949"/>
                </a:lnTo>
                <a:lnTo>
                  <a:pt x="76199" y="380470"/>
                </a:lnTo>
                <a:lnTo>
                  <a:pt x="63499" y="333734"/>
                </a:lnTo>
                <a:lnTo>
                  <a:pt x="63500" y="239519"/>
                </a:lnTo>
                <a:lnTo>
                  <a:pt x="50800" y="192055"/>
                </a:lnTo>
                <a:lnTo>
                  <a:pt x="50800" y="0"/>
                </a:lnTo>
                <a:lnTo>
                  <a:pt x="0" y="0"/>
                </a:lnTo>
                <a:lnTo>
                  <a:pt x="0" y="239107"/>
                </a:lnTo>
                <a:lnTo>
                  <a:pt x="12699" y="286270"/>
                </a:lnTo>
                <a:lnTo>
                  <a:pt x="12699" y="333198"/>
                </a:lnTo>
                <a:lnTo>
                  <a:pt x="25399" y="379882"/>
                </a:lnTo>
                <a:lnTo>
                  <a:pt x="25399" y="426316"/>
                </a:lnTo>
                <a:lnTo>
                  <a:pt x="38099" y="472494"/>
                </a:lnTo>
                <a:lnTo>
                  <a:pt x="38099" y="518407"/>
                </a:lnTo>
                <a:lnTo>
                  <a:pt x="152399" y="918589"/>
                </a:lnTo>
                <a:lnTo>
                  <a:pt x="165099" y="961477"/>
                </a:lnTo>
                <a:lnTo>
                  <a:pt x="190499" y="1004023"/>
                </a:lnTo>
                <a:lnTo>
                  <a:pt x="215899" y="1088065"/>
                </a:lnTo>
                <a:lnTo>
                  <a:pt x="241299" y="1129546"/>
                </a:lnTo>
                <a:lnTo>
                  <a:pt x="253999" y="1170658"/>
                </a:lnTo>
                <a:lnTo>
                  <a:pt x="304799" y="1251747"/>
                </a:lnTo>
                <a:lnTo>
                  <a:pt x="317499" y="1291710"/>
                </a:lnTo>
                <a:lnTo>
                  <a:pt x="368299" y="1370437"/>
                </a:lnTo>
                <a:lnTo>
                  <a:pt x="393699" y="1409187"/>
                </a:lnTo>
                <a:lnTo>
                  <a:pt x="406399" y="1447519"/>
                </a:lnTo>
                <a:lnTo>
                  <a:pt x="457199" y="1522901"/>
                </a:lnTo>
                <a:lnTo>
                  <a:pt x="507999" y="1596526"/>
                </a:lnTo>
                <a:lnTo>
                  <a:pt x="546099" y="1632662"/>
                </a:lnTo>
                <a:lnTo>
                  <a:pt x="596899" y="1703547"/>
                </a:lnTo>
                <a:lnTo>
                  <a:pt x="622299" y="1738282"/>
                </a:lnTo>
                <a:lnTo>
                  <a:pt x="647699" y="1772535"/>
                </a:lnTo>
                <a:lnTo>
                  <a:pt x="685799" y="1806301"/>
                </a:lnTo>
                <a:lnTo>
                  <a:pt x="711199" y="1839571"/>
                </a:lnTo>
                <a:lnTo>
                  <a:pt x="749299" y="1872338"/>
                </a:lnTo>
                <a:lnTo>
                  <a:pt x="774699" y="1904597"/>
                </a:lnTo>
                <a:lnTo>
                  <a:pt x="800099" y="1936339"/>
                </a:lnTo>
                <a:lnTo>
                  <a:pt x="838199" y="1967558"/>
                </a:lnTo>
                <a:lnTo>
                  <a:pt x="876299" y="1998247"/>
                </a:lnTo>
                <a:lnTo>
                  <a:pt x="901699" y="2028398"/>
                </a:lnTo>
                <a:lnTo>
                  <a:pt x="939799" y="2058005"/>
                </a:lnTo>
                <a:lnTo>
                  <a:pt x="977899" y="2087061"/>
                </a:lnTo>
                <a:lnTo>
                  <a:pt x="1003299" y="2115559"/>
                </a:lnTo>
                <a:lnTo>
                  <a:pt x="1041399" y="2143491"/>
                </a:lnTo>
                <a:lnTo>
                  <a:pt x="1079499" y="2170851"/>
                </a:lnTo>
                <a:lnTo>
                  <a:pt x="1117599" y="2197632"/>
                </a:lnTo>
                <a:lnTo>
                  <a:pt x="1155699" y="2223827"/>
                </a:lnTo>
                <a:lnTo>
                  <a:pt x="1193799" y="2249428"/>
                </a:lnTo>
                <a:lnTo>
                  <a:pt x="1219199" y="2274429"/>
                </a:lnTo>
                <a:lnTo>
                  <a:pt x="1257299" y="2298822"/>
                </a:lnTo>
                <a:lnTo>
                  <a:pt x="1295399" y="2322602"/>
                </a:lnTo>
                <a:lnTo>
                  <a:pt x="1346199" y="2345759"/>
                </a:lnTo>
                <a:lnTo>
                  <a:pt x="1384299" y="2368289"/>
                </a:lnTo>
                <a:lnTo>
                  <a:pt x="1422399" y="2390183"/>
                </a:lnTo>
                <a:lnTo>
                  <a:pt x="1460499" y="2411435"/>
                </a:lnTo>
                <a:lnTo>
                  <a:pt x="1498599" y="2432037"/>
                </a:lnTo>
                <a:lnTo>
                  <a:pt x="1536699" y="2451984"/>
                </a:lnTo>
                <a:lnTo>
                  <a:pt x="1574799" y="2471266"/>
                </a:lnTo>
                <a:lnTo>
                  <a:pt x="1625599" y="2489879"/>
                </a:lnTo>
                <a:lnTo>
                  <a:pt x="1663699" y="2507814"/>
                </a:lnTo>
                <a:lnTo>
                  <a:pt x="1701799" y="2525064"/>
                </a:lnTo>
                <a:lnTo>
                  <a:pt x="1752599" y="2541624"/>
                </a:lnTo>
                <a:lnTo>
                  <a:pt x="1790699" y="2557484"/>
                </a:lnTo>
                <a:lnTo>
                  <a:pt x="1841499" y="2572640"/>
                </a:lnTo>
                <a:lnTo>
                  <a:pt x="1879599" y="2587083"/>
                </a:lnTo>
                <a:lnTo>
                  <a:pt x="1917699" y="2600806"/>
                </a:lnTo>
                <a:lnTo>
                  <a:pt x="1968499" y="2613804"/>
                </a:lnTo>
                <a:lnTo>
                  <a:pt x="2006599" y="2626067"/>
                </a:lnTo>
                <a:lnTo>
                  <a:pt x="2057399" y="2637591"/>
                </a:lnTo>
                <a:lnTo>
                  <a:pt x="2095499" y="2648366"/>
                </a:lnTo>
                <a:lnTo>
                  <a:pt x="2146299" y="2658388"/>
                </a:lnTo>
                <a:lnTo>
                  <a:pt x="2197099" y="2667648"/>
                </a:lnTo>
                <a:lnTo>
                  <a:pt x="2235199" y="2676139"/>
                </a:lnTo>
                <a:lnTo>
                  <a:pt x="2285999" y="2683855"/>
                </a:lnTo>
                <a:lnTo>
                  <a:pt x="2336799" y="2690789"/>
                </a:lnTo>
                <a:lnTo>
                  <a:pt x="2374899" y="2696933"/>
                </a:lnTo>
                <a:lnTo>
                  <a:pt x="2425699" y="2702281"/>
                </a:lnTo>
                <a:lnTo>
                  <a:pt x="2476499" y="2706825"/>
                </a:lnTo>
                <a:lnTo>
                  <a:pt x="2514599" y="2710558"/>
                </a:lnTo>
                <a:lnTo>
                  <a:pt x="2565399" y="2713474"/>
                </a:lnTo>
                <a:lnTo>
                  <a:pt x="2616199" y="2715566"/>
                </a:lnTo>
                <a:lnTo>
                  <a:pt x="2666999" y="2716826"/>
                </a:lnTo>
                <a:lnTo>
                  <a:pt x="2705099" y="2717248"/>
                </a:lnTo>
                <a:lnTo>
                  <a:pt x="4114799" y="2717248"/>
                </a:lnTo>
                <a:lnTo>
                  <a:pt x="4127499" y="2715168"/>
                </a:lnTo>
                <a:close/>
              </a:path>
              <a:path w="4140200" h="2717800">
                <a:moveTo>
                  <a:pt x="4127499" y="2302649"/>
                </a:moveTo>
                <a:lnTo>
                  <a:pt x="4127499" y="2253785"/>
                </a:lnTo>
                <a:lnTo>
                  <a:pt x="4114799" y="2251706"/>
                </a:lnTo>
                <a:lnTo>
                  <a:pt x="2717799" y="2251706"/>
                </a:lnTo>
                <a:lnTo>
                  <a:pt x="2666999" y="2251196"/>
                </a:lnTo>
                <a:lnTo>
                  <a:pt x="2616199" y="2249675"/>
                </a:lnTo>
                <a:lnTo>
                  <a:pt x="2578099" y="2247152"/>
                </a:lnTo>
                <a:lnTo>
                  <a:pt x="2527299" y="2243637"/>
                </a:lnTo>
                <a:lnTo>
                  <a:pt x="2476499" y="2239142"/>
                </a:lnTo>
                <a:lnTo>
                  <a:pt x="2438399" y="2233675"/>
                </a:lnTo>
                <a:lnTo>
                  <a:pt x="2387599" y="2227247"/>
                </a:lnTo>
                <a:lnTo>
                  <a:pt x="2336799" y="2219869"/>
                </a:lnTo>
                <a:lnTo>
                  <a:pt x="2298699" y="2211550"/>
                </a:lnTo>
                <a:lnTo>
                  <a:pt x="2247899" y="2202302"/>
                </a:lnTo>
                <a:lnTo>
                  <a:pt x="2197099" y="2192133"/>
                </a:lnTo>
                <a:lnTo>
                  <a:pt x="2158999" y="2181055"/>
                </a:lnTo>
                <a:lnTo>
                  <a:pt x="2108199" y="2169078"/>
                </a:lnTo>
                <a:lnTo>
                  <a:pt x="2070099" y="2156211"/>
                </a:lnTo>
                <a:lnTo>
                  <a:pt x="2019299" y="2142466"/>
                </a:lnTo>
                <a:lnTo>
                  <a:pt x="1981199" y="2127851"/>
                </a:lnTo>
                <a:lnTo>
                  <a:pt x="1943099" y="2112379"/>
                </a:lnTo>
                <a:lnTo>
                  <a:pt x="1892299" y="2096058"/>
                </a:lnTo>
                <a:lnTo>
                  <a:pt x="1854199" y="2078899"/>
                </a:lnTo>
                <a:lnTo>
                  <a:pt x="1816099" y="2060912"/>
                </a:lnTo>
                <a:lnTo>
                  <a:pt x="1765299" y="2042107"/>
                </a:lnTo>
                <a:lnTo>
                  <a:pt x="1727199" y="2022496"/>
                </a:lnTo>
                <a:lnTo>
                  <a:pt x="1689099" y="2002087"/>
                </a:lnTo>
                <a:lnTo>
                  <a:pt x="1650999" y="1980892"/>
                </a:lnTo>
                <a:lnTo>
                  <a:pt x="1612899" y="1958919"/>
                </a:lnTo>
                <a:lnTo>
                  <a:pt x="1574799" y="1936181"/>
                </a:lnTo>
                <a:lnTo>
                  <a:pt x="1536699" y="1912686"/>
                </a:lnTo>
                <a:lnTo>
                  <a:pt x="1498599" y="1888446"/>
                </a:lnTo>
                <a:lnTo>
                  <a:pt x="1460499" y="1863469"/>
                </a:lnTo>
                <a:lnTo>
                  <a:pt x="1422399" y="1837768"/>
                </a:lnTo>
                <a:lnTo>
                  <a:pt x="1384299" y="1811351"/>
                </a:lnTo>
                <a:lnTo>
                  <a:pt x="1346199" y="1784229"/>
                </a:lnTo>
                <a:lnTo>
                  <a:pt x="1308099" y="1756412"/>
                </a:lnTo>
                <a:lnTo>
                  <a:pt x="1269999" y="1727911"/>
                </a:lnTo>
                <a:lnTo>
                  <a:pt x="1244599" y="1698735"/>
                </a:lnTo>
                <a:lnTo>
                  <a:pt x="1206499" y="1668896"/>
                </a:lnTo>
                <a:lnTo>
                  <a:pt x="1181099" y="1638402"/>
                </a:lnTo>
                <a:lnTo>
                  <a:pt x="1142999" y="1607265"/>
                </a:lnTo>
                <a:lnTo>
                  <a:pt x="1104899" y="1575495"/>
                </a:lnTo>
                <a:lnTo>
                  <a:pt x="1079499" y="1543102"/>
                </a:lnTo>
                <a:lnTo>
                  <a:pt x="1054099" y="1510095"/>
                </a:lnTo>
                <a:lnTo>
                  <a:pt x="1015999" y="1476486"/>
                </a:lnTo>
                <a:lnTo>
                  <a:pt x="990599" y="1442285"/>
                </a:lnTo>
                <a:lnTo>
                  <a:pt x="965199" y="1407501"/>
                </a:lnTo>
                <a:lnTo>
                  <a:pt x="939799" y="1372145"/>
                </a:lnTo>
                <a:lnTo>
                  <a:pt x="901699" y="1336228"/>
                </a:lnTo>
                <a:lnTo>
                  <a:pt x="876299" y="1299759"/>
                </a:lnTo>
                <a:lnTo>
                  <a:pt x="850899" y="1262749"/>
                </a:lnTo>
                <a:lnTo>
                  <a:pt x="800099" y="1187146"/>
                </a:lnTo>
                <a:lnTo>
                  <a:pt x="787399" y="1148573"/>
                </a:lnTo>
                <a:lnTo>
                  <a:pt x="761999" y="1109500"/>
                </a:lnTo>
                <a:lnTo>
                  <a:pt x="711199" y="1029894"/>
                </a:lnTo>
                <a:lnTo>
                  <a:pt x="698499" y="989382"/>
                </a:lnTo>
                <a:lnTo>
                  <a:pt x="673099" y="948410"/>
                </a:lnTo>
                <a:lnTo>
                  <a:pt x="660399" y="906989"/>
                </a:lnTo>
                <a:lnTo>
                  <a:pt x="634999" y="865129"/>
                </a:lnTo>
                <a:lnTo>
                  <a:pt x="609599" y="780133"/>
                </a:lnTo>
                <a:lnTo>
                  <a:pt x="584199" y="737017"/>
                </a:lnTo>
                <a:lnTo>
                  <a:pt x="520699" y="515674"/>
                </a:lnTo>
                <a:lnTo>
                  <a:pt x="520699" y="470323"/>
                </a:lnTo>
                <a:lnTo>
                  <a:pt x="495299" y="378623"/>
                </a:lnTo>
                <a:lnTo>
                  <a:pt x="495299" y="332294"/>
                </a:lnTo>
                <a:lnTo>
                  <a:pt x="482599" y="285659"/>
                </a:lnTo>
                <a:lnTo>
                  <a:pt x="482600" y="238728"/>
                </a:lnTo>
                <a:lnTo>
                  <a:pt x="469900" y="191511"/>
                </a:lnTo>
                <a:lnTo>
                  <a:pt x="469900" y="0"/>
                </a:lnTo>
                <a:lnTo>
                  <a:pt x="419100" y="0"/>
                </a:lnTo>
                <a:lnTo>
                  <a:pt x="419100" y="191101"/>
                </a:lnTo>
                <a:lnTo>
                  <a:pt x="431800" y="238235"/>
                </a:lnTo>
                <a:lnTo>
                  <a:pt x="431799" y="331666"/>
                </a:lnTo>
                <a:lnTo>
                  <a:pt x="457199" y="423914"/>
                </a:lnTo>
                <a:lnTo>
                  <a:pt x="457199" y="469570"/>
                </a:lnTo>
                <a:lnTo>
                  <a:pt x="546099" y="779531"/>
                </a:lnTo>
                <a:lnTo>
                  <a:pt x="571499" y="822318"/>
                </a:lnTo>
                <a:lnTo>
                  <a:pt x="596899" y="906676"/>
                </a:lnTo>
                <a:lnTo>
                  <a:pt x="622299" y="948228"/>
                </a:lnTo>
                <a:lnTo>
                  <a:pt x="634999" y="989347"/>
                </a:lnTo>
                <a:lnTo>
                  <a:pt x="660399" y="1030026"/>
                </a:lnTo>
                <a:lnTo>
                  <a:pt x="673099" y="1070254"/>
                </a:lnTo>
                <a:lnTo>
                  <a:pt x="723899" y="1149319"/>
                </a:lnTo>
                <a:lnTo>
                  <a:pt x="749299" y="1188136"/>
                </a:lnTo>
                <a:lnTo>
                  <a:pt x="761999" y="1226464"/>
                </a:lnTo>
                <a:lnTo>
                  <a:pt x="812799" y="1301612"/>
                </a:lnTo>
                <a:lnTo>
                  <a:pt x="838199" y="1338413"/>
                </a:lnTo>
                <a:lnTo>
                  <a:pt x="863599" y="1374685"/>
                </a:lnTo>
                <a:lnTo>
                  <a:pt x="901699" y="1410420"/>
                </a:lnTo>
                <a:lnTo>
                  <a:pt x="927099" y="1445606"/>
                </a:lnTo>
                <a:lnTo>
                  <a:pt x="952499" y="1480235"/>
                </a:lnTo>
                <a:lnTo>
                  <a:pt x="977899" y="1514297"/>
                </a:lnTo>
                <a:lnTo>
                  <a:pt x="1015999" y="1547782"/>
                </a:lnTo>
                <a:lnTo>
                  <a:pt x="1041399" y="1580680"/>
                </a:lnTo>
                <a:lnTo>
                  <a:pt x="1079499" y="1612982"/>
                </a:lnTo>
                <a:lnTo>
                  <a:pt x="1104899" y="1644678"/>
                </a:lnTo>
                <a:lnTo>
                  <a:pt x="1142999" y="1675758"/>
                </a:lnTo>
                <a:lnTo>
                  <a:pt x="1168399" y="1706213"/>
                </a:lnTo>
                <a:lnTo>
                  <a:pt x="1206499" y="1736033"/>
                </a:lnTo>
                <a:lnTo>
                  <a:pt x="1244599" y="1765208"/>
                </a:lnTo>
                <a:lnTo>
                  <a:pt x="1269999" y="1793728"/>
                </a:lnTo>
                <a:lnTo>
                  <a:pt x="1308099" y="1821584"/>
                </a:lnTo>
                <a:lnTo>
                  <a:pt x="1346199" y="1848767"/>
                </a:lnTo>
                <a:lnTo>
                  <a:pt x="1384299" y="1875265"/>
                </a:lnTo>
                <a:lnTo>
                  <a:pt x="1422399" y="1901071"/>
                </a:lnTo>
                <a:lnTo>
                  <a:pt x="1460499" y="1926173"/>
                </a:lnTo>
                <a:lnTo>
                  <a:pt x="1485899" y="1950563"/>
                </a:lnTo>
                <a:lnTo>
                  <a:pt x="1536699" y="1974230"/>
                </a:lnTo>
                <a:lnTo>
                  <a:pt x="1574799" y="1997165"/>
                </a:lnTo>
                <a:lnTo>
                  <a:pt x="1612899" y="2019358"/>
                </a:lnTo>
                <a:lnTo>
                  <a:pt x="1650999" y="2040800"/>
                </a:lnTo>
                <a:lnTo>
                  <a:pt x="1689099" y="2061481"/>
                </a:lnTo>
                <a:lnTo>
                  <a:pt x="1727199" y="2081390"/>
                </a:lnTo>
                <a:lnTo>
                  <a:pt x="1765299" y="2100519"/>
                </a:lnTo>
                <a:lnTo>
                  <a:pt x="1816099" y="2118858"/>
                </a:lnTo>
                <a:lnTo>
                  <a:pt x="1854199" y="2136397"/>
                </a:lnTo>
                <a:lnTo>
                  <a:pt x="1892299" y="2153126"/>
                </a:lnTo>
                <a:lnTo>
                  <a:pt x="1943099" y="2169036"/>
                </a:lnTo>
                <a:lnTo>
                  <a:pt x="1981199" y="2184116"/>
                </a:lnTo>
                <a:lnTo>
                  <a:pt x="2031999" y="2198358"/>
                </a:lnTo>
                <a:lnTo>
                  <a:pt x="2070099" y="2211751"/>
                </a:lnTo>
                <a:lnTo>
                  <a:pt x="2108199" y="2224286"/>
                </a:lnTo>
                <a:lnTo>
                  <a:pt x="2158999" y="2235953"/>
                </a:lnTo>
                <a:lnTo>
                  <a:pt x="2209799" y="2246742"/>
                </a:lnTo>
                <a:lnTo>
                  <a:pt x="2247899" y="2256644"/>
                </a:lnTo>
                <a:lnTo>
                  <a:pt x="2298699" y="2265649"/>
                </a:lnTo>
                <a:lnTo>
                  <a:pt x="2336799" y="2273748"/>
                </a:lnTo>
                <a:lnTo>
                  <a:pt x="2387599" y="2280930"/>
                </a:lnTo>
                <a:lnTo>
                  <a:pt x="2438399" y="2287186"/>
                </a:lnTo>
                <a:lnTo>
                  <a:pt x="2476499" y="2292506"/>
                </a:lnTo>
                <a:lnTo>
                  <a:pt x="2527299" y="2296880"/>
                </a:lnTo>
                <a:lnTo>
                  <a:pt x="2578099" y="2300299"/>
                </a:lnTo>
                <a:lnTo>
                  <a:pt x="2616199" y="2302754"/>
                </a:lnTo>
                <a:lnTo>
                  <a:pt x="2666999" y="2304233"/>
                </a:lnTo>
                <a:lnTo>
                  <a:pt x="2679699" y="2304357"/>
                </a:lnTo>
                <a:lnTo>
                  <a:pt x="2692399" y="2304481"/>
                </a:lnTo>
                <a:lnTo>
                  <a:pt x="2705099" y="2304605"/>
                </a:lnTo>
                <a:lnTo>
                  <a:pt x="4114799" y="2304729"/>
                </a:lnTo>
                <a:lnTo>
                  <a:pt x="4127499" y="2302649"/>
                </a:lnTo>
                <a:close/>
              </a:path>
              <a:path w="4140200" h="2717800">
                <a:moveTo>
                  <a:pt x="4127499" y="1890307"/>
                </a:moveTo>
                <a:lnTo>
                  <a:pt x="4127499" y="1841443"/>
                </a:lnTo>
                <a:lnTo>
                  <a:pt x="4114799" y="1839363"/>
                </a:lnTo>
                <a:lnTo>
                  <a:pt x="2730499" y="1839363"/>
                </a:lnTo>
                <a:lnTo>
                  <a:pt x="2679699" y="1838742"/>
                </a:lnTo>
                <a:lnTo>
                  <a:pt x="2628899" y="1836889"/>
                </a:lnTo>
                <a:lnTo>
                  <a:pt x="2578099" y="1833818"/>
                </a:lnTo>
                <a:lnTo>
                  <a:pt x="2539999" y="1829546"/>
                </a:lnTo>
                <a:lnTo>
                  <a:pt x="2489199" y="1824088"/>
                </a:lnTo>
                <a:lnTo>
                  <a:pt x="2438399" y="1817458"/>
                </a:lnTo>
                <a:lnTo>
                  <a:pt x="2400299" y="1809673"/>
                </a:lnTo>
                <a:lnTo>
                  <a:pt x="2349499" y="1800747"/>
                </a:lnTo>
                <a:lnTo>
                  <a:pt x="2298699" y="1790695"/>
                </a:lnTo>
                <a:lnTo>
                  <a:pt x="2260599" y="1779534"/>
                </a:lnTo>
                <a:lnTo>
                  <a:pt x="2209799" y="1767277"/>
                </a:lnTo>
                <a:lnTo>
                  <a:pt x="2171699" y="1753941"/>
                </a:lnTo>
                <a:lnTo>
                  <a:pt x="2133599" y="1739541"/>
                </a:lnTo>
                <a:lnTo>
                  <a:pt x="2082799" y="1724092"/>
                </a:lnTo>
                <a:lnTo>
                  <a:pt x="2044699" y="1707609"/>
                </a:lnTo>
                <a:lnTo>
                  <a:pt x="1993899" y="1690107"/>
                </a:lnTo>
                <a:lnTo>
                  <a:pt x="1955799" y="1671603"/>
                </a:lnTo>
                <a:lnTo>
                  <a:pt x="1917699" y="1652110"/>
                </a:lnTo>
                <a:lnTo>
                  <a:pt x="1879599" y="1631645"/>
                </a:lnTo>
                <a:lnTo>
                  <a:pt x="1841499" y="1610222"/>
                </a:lnTo>
                <a:lnTo>
                  <a:pt x="1803399" y="1587858"/>
                </a:lnTo>
                <a:lnTo>
                  <a:pt x="1765299" y="1564566"/>
                </a:lnTo>
                <a:lnTo>
                  <a:pt x="1727199" y="1540363"/>
                </a:lnTo>
                <a:lnTo>
                  <a:pt x="1689099" y="1515263"/>
                </a:lnTo>
                <a:lnTo>
                  <a:pt x="1650999" y="1489283"/>
                </a:lnTo>
                <a:lnTo>
                  <a:pt x="1612899" y="1462436"/>
                </a:lnTo>
                <a:lnTo>
                  <a:pt x="1574799" y="1434739"/>
                </a:lnTo>
                <a:lnTo>
                  <a:pt x="1536699" y="1406207"/>
                </a:lnTo>
                <a:lnTo>
                  <a:pt x="1511299" y="1376855"/>
                </a:lnTo>
                <a:lnTo>
                  <a:pt x="1473199" y="1346698"/>
                </a:lnTo>
                <a:lnTo>
                  <a:pt x="1447799" y="1315751"/>
                </a:lnTo>
                <a:lnTo>
                  <a:pt x="1409699" y="1284031"/>
                </a:lnTo>
                <a:lnTo>
                  <a:pt x="1384299" y="1251551"/>
                </a:lnTo>
                <a:lnTo>
                  <a:pt x="1346199" y="1218328"/>
                </a:lnTo>
                <a:lnTo>
                  <a:pt x="1320799" y="1184377"/>
                </a:lnTo>
                <a:lnTo>
                  <a:pt x="1295399" y="1149712"/>
                </a:lnTo>
                <a:lnTo>
                  <a:pt x="1257299" y="1114349"/>
                </a:lnTo>
                <a:lnTo>
                  <a:pt x="1231899" y="1078304"/>
                </a:lnTo>
                <a:lnTo>
                  <a:pt x="1206499" y="1041592"/>
                </a:lnTo>
                <a:lnTo>
                  <a:pt x="1181099" y="1004227"/>
                </a:lnTo>
                <a:lnTo>
                  <a:pt x="1155699" y="966226"/>
                </a:lnTo>
                <a:lnTo>
                  <a:pt x="1142999" y="927603"/>
                </a:lnTo>
                <a:lnTo>
                  <a:pt x="1092199" y="848554"/>
                </a:lnTo>
                <a:lnTo>
                  <a:pt x="1079499" y="808159"/>
                </a:lnTo>
                <a:lnTo>
                  <a:pt x="1054099" y="767202"/>
                </a:lnTo>
                <a:lnTo>
                  <a:pt x="1041399" y="725701"/>
                </a:lnTo>
                <a:lnTo>
                  <a:pt x="1015999" y="683670"/>
                </a:lnTo>
                <a:lnTo>
                  <a:pt x="977899" y="554550"/>
                </a:lnTo>
                <a:lnTo>
                  <a:pt x="952499" y="510551"/>
                </a:lnTo>
                <a:lnTo>
                  <a:pt x="952499" y="466100"/>
                </a:lnTo>
                <a:lnTo>
                  <a:pt x="914399" y="330176"/>
                </a:lnTo>
                <a:lnTo>
                  <a:pt x="914400" y="284062"/>
                </a:lnTo>
                <a:lnTo>
                  <a:pt x="901700" y="237572"/>
                </a:lnTo>
                <a:lnTo>
                  <a:pt x="901700" y="190719"/>
                </a:lnTo>
                <a:lnTo>
                  <a:pt x="889000" y="143520"/>
                </a:lnTo>
                <a:lnTo>
                  <a:pt x="889000" y="0"/>
                </a:lnTo>
                <a:lnTo>
                  <a:pt x="838200" y="0"/>
                </a:lnTo>
                <a:lnTo>
                  <a:pt x="838200" y="190277"/>
                </a:lnTo>
                <a:lnTo>
                  <a:pt x="850900" y="237049"/>
                </a:lnTo>
                <a:lnTo>
                  <a:pt x="850900" y="283474"/>
                </a:lnTo>
                <a:lnTo>
                  <a:pt x="876299" y="375222"/>
                </a:lnTo>
                <a:lnTo>
                  <a:pt x="876299" y="420517"/>
                </a:lnTo>
                <a:lnTo>
                  <a:pt x="939799" y="640632"/>
                </a:lnTo>
                <a:lnTo>
                  <a:pt x="965199" y="683283"/>
                </a:lnTo>
                <a:lnTo>
                  <a:pt x="990599" y="767098"/>
                </a:lnTo>
                <a:lnTo>
                  <a:pt x="1041399" y="848836"/>
                </a:lnTo>
                <a:lnTo>
                  <a:pt x="1054099" y="888890"/>
                </a:lnTo>
                <a:lnTo>
                  <a:pt x="1104899" y="967297"/>
                </a:lnTo>
                <a:lnTo>
                  <a:pt x="1117599" y="1005621"/>
                </a:lnTo>
                <a:lnTo>
                  <a:pt x="1142999" y="1043340"/>
                </a:lnTo>
                <a:lnTo>
                  <a:pt x="1168399" y="1080440"/>
                </a:lnTo>
                <a:lnTo>
                  <a:pt x="1193799" y="1116906"/>
                </a:lnTo>
                <a:lnTo>
                  <a:pt x="1231899" y="1152724"/>
                </a:lnTo>
                <a:lnTo>
                  <a:pt x="1257299" y="1187880"/>
                </a:lnTo>
                <a:lnTo>
                  <a:pt x="1282699" y="1222359"/>
                </a:lnTo>
                <a:lnTo>
                  <a:pt x="1308099" y="1256147"/>
                </a:lnTo>
                <a:lnTo>
                  <a:pt x="1346199" y="1289230"/>
                </a:lnTo>
                <a:lnTo>
                  <a:pt x="1371599" y="1321593"/>
                </a:lnTo>
                <a:lnTo>
                  <a:pt x="1409699" y="1353223"/>
                </a:lnTo>
                <a:lnTo>
                  <a:pt x="1435099" y="1384104"/>
                </a:lnTo>
                <a:lnTo>
                  <a:pt x="1473199" y="1414224"/>
                </a:lnTo>
                <a:lnTo>
                  <a:pt x="1498599" y="1443566"/>
                </a:lnTo>
                <a:lnTo>
                  <a:pt x="1536699" y="1472118"/>
                </a:lnTo>
                <a:lnTo>
                  <a:pt x="1574799" y="1499864"/>
                </a:lnTo>
                <a:lnTo>
                  <a:pt x="1612899" y="1526791"/>
                </a:lnTo>
                <a:lnTo>
                  <a:pt x="1650999" y="1552884"/>
                </a:lnTo>
                <a:lnTo>
                  <a:pt x="1689099" y="1578128"/>
                </a:lnTo>
                <a:lnTo>
                  <a:pt x="1714499" y="1602510"/>
                </a:lnTo>
                <a:lnTo>
                  <a:pt x="1752599" y="1626016"/>
                </a:lnTo>
                <a:lnTo>
                  <a:pt x="1803399" y="1648630"/>
                </a:lnTo>
                <a:lnTo>
                  <a:pt x="1841499" y="1670340"/>
                </a:lnTo>
                <a:lnTo>
                  <a:pt x="1879599" y="1691129"/>
                </a:lnTo>
                <a:lnTo>
                  <a:pt x="1917699" y="1710985"/>
                </a:lnTo>
                <a:lnTo>
                  <a:pt x="1955799" y="1729892"/>
                </a:lnTo>
                <a:lnTo>
                  <a:pt x="2006599" y="1747837"/>
                </a:lnTo>
                <a:lnTo>
                  <a:pt x="2044699" y="1764805"/>
                </a:lnTo>
                <a:lnTo>
                  <a:pt x="2082799" y="1780782"/>
                </a:lnTo>
                <a:lnTo>
                  <a:pt x="2133599" y="1795753"/>
                </a:lnTo>
                <a:lnTo>
                  <a:pt x="2171699" y="1809705"/>
                </a:lnTo>
                <a:lnTo>
                  <a:pt x="2222499" y="1822623"/>
                </a:lnTo>
                <a:lnTo>
                  <a:pt x="2260599" y="1834492"/>
                </a:lnTo>
                <a:lnTo>
                  <a:pt x="2311399" y="1845299"/>
                </a:lnTo>
                <a:lnTo>
                  <a:pt x="2349499" y="1855029"/>
                </a:lnTo>
                <a:lnTo>
                  <a:pt x="2400299" y="1863668"/>
                </a:lnTo>
                <a:lnTo>
                  <a:pt x="2438399" y="1871201"/>
                </a:lnTo>
                <a:lnTo>
                  <a:pt x="2489199" y="1877615"/>
                </a:lnTo>
                <a:lnTo>
                  <a:pt x="2539999" y="1882895"/>
                </a:lnTo>
                <a:lnTo>
                  <a:pt x="2578099" y="1887026"/>
                </a:lnTo>
                <a:lnTo>
                  <a:pt x="2628899" y="1889994"/>
                </a:lnTo>
                <a:lnTo>
                  <a:pt x="2679699" y="1891786"/>
                </a:lnTo>
                <a:lnTo>
                  <a:pt x="2730499" y="1892386"/>
                </a:lnTo>
                <a:lnTo>
                  <a:pt x="4114799" y="1892386"/>
                </a:lnTo>
                <a:lnTo>
                  <a:pt x="4127499" y="1890307"/>
                </a:lnTo>
                <a:close/>
              </a:path>
              <a:path w="4140200" h="2717800">
                <a:moveTo>
                  <a:pt x="1295399" y="326247"/>
                </a:moveTo>
                <a:lnTo>
                  <a:pt x="1295400" y="0"/>
                </a:lnTo>
                <a:lnTo>
                  <a:pt x="1257300" y="0"/>
                </a:lnTo>
                <a:lnTo>
                  <a:pt x="1257300" y="142416"/>
                </a:lnTo>
                <a:lnTo>
                  <a:pt x="1270000" y="189069"/>
                </a:lnTo>
                <a:lnTo>
                  <a:pt x="1270000" y="235274"/>
                </a:lnTo>
                <a:lnTo>
                  <a:pt x="1295399" y="326247"/>
                </a:lnTo>
                <a:close/>
              </a:path>
              <a:path w="4140200" h="2717800">
                <a:moveTo>
                  <a:pt x="4127499" y="1477760"/>
                </a:moveTo>
                <a:lnTo>
                  <a:pt x="4127499" y="1428772"/>
                </a:lnTo>
                <a:lnTo>
                  <a:pt x="4114799" y="1426668"/>
                </a:lnTo>
                <a:lnTo>
                  <a:pt x="2717799" y="1426585"/>
                </a:lnTo>
                <a:lnTo>
                  <a:pt x="2705099" y="1426502"/>
                </a:lnTo>
                <a:lnTo>
                  <a:pt x="2641599" y="1424432"/>
                </a:lnTo>
                <a:lnTo>
                  <a:pt x="2590799" y="1420976"/>
                </a:lnTo>
                <a:lnTo>
                  <a:pt x="2539999" y="1415995"/>
                </a:lnTo>
                <a:lnTo>
                  <a:pt x="2501899" y="1409512"/>
                </a:lnTo>
                <a:lnTo>
                  <a:pt x="2451099" y="1401554"/>
                </a:lnTo>
                <a:lnTo>
                  <a:pt x="2400299" y="1392144"/>
                </a:lnTo>
                <a:lnTo>
                  <a:pt x="2362199" y="1381308"/>
                </a:lnTo>
                <a:lnTo>
                  <a:pt x="2311399" y="1369070"/>
                </a:lnTo>
                <a:lnTo>
                  <a:pt x="2273299" y="1355454"/>
                </a:lnTo>
                <a:lnTo>
                  <a:pt x="2235199" y="1340486"/>
                </a:lnTo>
                <a:lnTo>
                  <a:pt x="2184399" y="1324190"/>
                </a:lnTo>
                <a:lnTo>
                  <a:pt x="2146299" y="1306592"/>
                </a:lnTo>
                <a:lnTo>
                  <a:pt x="2108199" y="1287714"/>
                </a:lnTo>
                <a:lnTo>
                  <a:pt x="2070099" y="1267584"/>
                </a:lnTo>
                <a:lnTo>
                  <a:pt x="2019299" y="1246224"/>
                </a:lnTo>
                <a:lnTo>
                  <a:pt x="1981199" y="1223660"/>
                </a:lnTo>
                <a:lnTo>
                  <a:pt x="1943099" y="1199917"/>
                </a:lnTo>
                <a:lnTo>
                  <a:pt x="1904999" y="1175019"/>
                </a:lnTo>
                <a:lnTo>
                  <a:pt x="1879599" y="1148991"/>
                </a:lnTo>
                <a:lnTo>
                  <a:pt x="1841499" y="1121858"/>
                </a:lnTo>
                <a:lnTo>
                  <a:pt x="1803399" y="1093644"/>
                </a:lnTo>
                <a:lnTo>
                  <a:pt x="1765299" y="1064375"/>
                </a:lnTo>
                <a:lnTo>
                  <a:pt x="1739899" y="1034074"/>
                </a:lnTo>
                <a:lnTo>
                  <a:pt x="1701799" y="1002767"/>
                </a:lnTo>
                <a:lnTo>
                  <a:pt x="1676399" y="970479"/>
                </a:lnTo>
                <a:lnTo>
                  <a:pt x="1638299" y="937233"/>
                </a:lnTo>
                <a:lnTo>
                  <a:pt x="1612899" y="903056"/>
                </a:lnTo>
                <a:lnTo>
                  <a:pt x="1587499" y="867971"/>
                </a:lnTo>
                <a:lnTo>
                  <a:pt x="1562099" y="832003"/>
                </a:lnTo>
                <a:lnTo>
                  <a:pt x="1536699" y="795177"/>
                </a:lnTo>
                <a:lnTo>
                  <a:pt x="1511299" y="757518"/>
                </a:lnTo>
                <a:lnTo>
                  <a:pt x="1485899" y="719051"/>
                </a:lnTo>
                <a:lnTo>
                  <a:pt x="1460499" y="679799"/>
                </a:lnTo>
                <a:lnTo>
                  <a:pt x="1447799" y="639789"/>
                </a:lnTo>
                <a:lnTo>
                  <a:pt x="1422399" y="599044"/>
                </a:lnTo>
                <a:lnTo>
                  <a:pt x="1409699" y="557589"/>
                </a:lnTo>
                <a:lnTo>
                  <a:pt x="1384299" y="515450"/>
                </a:lnTo>
                <a:lnTo>
                  <a:pt x="1371599" y="472650"/>
                </a:lnTo>
                <a:lnTo>
                  <a:pt x="1320800" y="295344"/>
                </a:lnTo>
                <a:lnTo>
                  <a:pt x="1320800" y="249614"/>
                </a:lnTo>
                <a:lnTo>
                  <a:pt x="1295400" y="156643"/>
                </a:lnTo>
                <a:lnTo>
                  <a:pt x="1295399" y="370969"/>
                </a:lnTo>
                <a:lnTo>
                  <a:pt x="1320799" y="458770"/>
                </a:lnTo>
                <a:lnTo>
                  <a:pt x="1346199" y="501804"/>
                </a:lnTo>
                <a:lnTo>
                  <a:pt x="1371599" y="586022"/>
                </a:lnTo>
                <a:lnTo>
                  <a:pt x="1396999" y="627161"/>
                </a:lnTo>
                <a:lnTo>
                  <a:pt x="1409699" y="667623"/>
                </a:lnTo>
                <a:lnTo>
                  <a:pt x="1435099" y="707384"/>
                </a:lnTo>
                <a:lnTo>
                  <a:pt x="1460499" y="746422"/>
                </a:lnTo>
                <a:lnTo>
                  <a:pt x="1473199" y="784714"/>
                </a:lnTo>
                <a:lnTo>
                  <a:pt x="1498599" y="822236"/>
                </a:lnTo>
                <a:lnTo>
                  <a:pt x="1523999" y="858967"/>
                </a:lnTo>
                <a:lnTo>
                  <a:pt x="1549399" y="894883"/>
                </a:lnTo>
                <a:lnTo>
                  <a:pt x="1587499" y="929961"/>
                </a:lnTo>
                <a:lnTo>
                  <a:pt x="1612899" y="964179"/>
                </a:lnTo>
                <a:lnTo>
                  <a:pt x="1638299" y="997513"/>
                </a:lnTo>
                <a:lnTo>
                  <a:pt x="1676399" y="1029941"/>
                </a:lnTo>
                <a:lnTo>
                  <a:pt x="1701799" y="1061439"/>
                </a:lnTo>
                <a:lnTo>
                  <a:pt x="1739899" y="1091985"/>
                </a:lnTo>
                <a:lnTo>
                  <a:pt x="1765299" y="1121556"/>
                </a:lnTo>
                <a:lnTo>
                  <a:pt x="1803399" y="1150129"/>
                </a:lnTo>
                <a:lnTo>
                  <a:pt x="1841499" y="1177681"/>
                </a:lnTo>
                <a:lnTo>
                  <a:pt x="1879599" y="1204189"/>
                </a:lnTo>
                <a:lnTo>
                  <a:pt x="1904999" y="1229631"/>
                </a:lnTo>
                <a:lnTo>
                  <a:pt x="1943099" y="1253982"/>
                </a:lnTo>
                <a:lnTo>
                  <a:pt x="1981199" y="1277221"/>
                </a:lnTo>
                <a:lnTo>
                  <a:pt x="2031999" y="1299325"/>
                </a:lnTo>
                <a:lnTo>
                  <a:pt x="2070099" y="1320270"/>
                </a:lnTo>
                <a:lnTo>
                  <a:pt x="2108199" y="1340034"/>
                </a:lnTo>
                <a:lnTo>
                  <a:pt x="2146299" y="1358594"/>
                </a:lnTo>
                <a:lnTo>
                  <a:pt x="2184399" y="1375926"/>
                </a:lnTo>
                <a:lnTo>
                  <a:pt x="2235199" y="1392009"/>
                </a:lnTo>
                <a:lnTo>
                  <a:pt x="2273299" y="1406819"/>
                </a:lnTo>
                <a:lnTo>
                  <a:pt x="2324099" y="1420333"/>
                </a:lnTo>
                <a:lnTo>
                  <a:pt x="2362199" y="1432528"/>
                </a:lnTo>
                <a:lnTo>
                  <a:pt x="2412999" y="1443381"/>
                </a:lnTo>
                <a:lnTo>
                  <a:pt x="2451099" y="1452870"/>
                </a:lnTo>
                <a:lnTo>
                  <a:pt x="2501899" y="1460972"/>
                </a:lnTo>
                <a:lnTo>
                  <a:pt x="2539999" y="1467663"/>
                </a:lnTo>
                <a:lnTo>
                  <a:pt x="2590799" y="1472922"/>
                </a:lnTo>
                <a:lnTo>
                  <a:pt x="2641599" y="1476724"/>
                </a:lnTo>
                <a:lnTo>
                  <a:pt x="2679699" y="1479046"/>
                </a:lnTo>
                <a:lnTo>
                  <a:pt x="2730499" y="1479867"/>
                </a:lnTo>
                <a:lnTo>
                  <a:pt x="4114799" y="1479867"/>
                </a:lnTo>
                <a:lnTo>
                  <a:pt x="4127499" y="1477760"/>
                </a:lnTo>
                <a:close/>
              </a:path>
              <a:path w="4140200" h="2717800">
                <a:moveTo>
                  <a:pt x="4114799" y="1067172"/>
                </a:moveTo>
                <a:lnTo>
                  <a:pt x="4114799" y="1014149"/>
                </a:lnTo>
                <a:lnTo>
                  <a:pt x="2743199" y="1014149"/>
                </a:lnTo>
                <a:lnTo>
                  <a:pt x="2692399" y="1013045"/>
                </a:lnTo>
                <a:lnTo>
                  <a:pt x="2641599" y="1009766"/>
                </a:lnTo>
                <a:lnTo>
                  <a:pt x="2603499" y="1004360"/>
                </a:lnTo>
                <a:lnTo>
                  <a:pt x="2552699" y="996877"/>
                </a:lnTo>
                <a:lnTo>
                  <a:pt x="2501899" y="987364"/>
                </a:lnTo>
                <a:lnTo>
                  <a:pt x="2463799" y="975871"/>
                </a:lnTo>
                <a:lnTo>
                  <a:pt x="2425699" y="962446"/>
                </a:lnTo>
                <a:lnTo>
                  <a:pt x="2374899" y="947138"/>
                </a:lnTo>
                <a:lnTo>
                  <a:pt x="2336799" y="929996"/>
                </a:lnTo>
                <a:lnTo>
                  <a:pt x="2298699" y="911069"/>
                </a:lnTo>
                <a:lnTo>
                  <a:pt x="2260599" y="890404"/>
                </a:lnTo>
                <a:lnTo>
                  <a:pt x="2209799" y="868051"/>
                </a:lnTo>
                <a:lnTo>
                  <a:pt x="2184399" y="844059"/>
                </a:lnTo>
                <a:lnTo>
                  <a:pt x="2146299" y="818475"/>
                </a:lnTo>
                <a:lnTo>
                  <a:pt x="2108199" y="791350"/>
                </a:lnTo>
                <a:lnTo>
                  <a:pt x="2070099" y="762731"/>
                </a:lnTo>
                <a:lnTo>
                  <a:pt x="2044699" y="732668"/>
                </a:lnTo>
                <a:lnTo>
                  <a:pt x="2006599" y="701208"/>
                </a:lnTo>
                <a:lnTo>
                  <a:pt x="1981199" y="668401"/>
                </a:lnTo>
                <a:lnTo>
                  <a:pt x="1955799" y="634296"/>
                </a:lnTo>
                <a:lnTo>
                  <a:pt x="1917699" y="598940"/>
                </a:lnTo>
                <a:lnTo>
                  <a:pt x="1892299" y="562384"/>
                </a:lnTo>
                <a:lnTo>
                  <a:pt x="1866899" y="524674"/>
                </a:lnTo>
                <a:lnTo>
                  <a:pt x="1854199" y="485861"/>
                </a:lnTo>
                <a:lnTo>
                  <a:pt x="1828799" y="445993"/>
                </a:lnTo>
                <a:lnTo>
                  <a:pt x="1816099" y="405119"/>
                </a:lnTo>
                <a:lnTo>
                  <a:pt x="1790699" y="363287"/>
                </a:lnTo>
                <a:lnTo>
                  <a:pt x="1778000" y="320545"/>
                </a:lnTo>
                <a:lnTo>
                  <a:pt x="1739900" y="187355"/>
                </a:lnTo>
                <a:lnTo>
                  <a:pt x="1739900" y="141464"/>
                </a:lnTo>
                <a:lnTo>
                  <a:pt x="1727200" y="94908"/>
                </a:lnTo>
                <a:lnTo>
                  <a:pt x="1727200" y="0"/>
                </a:lnTo>
                <a:lnTo>
                  <a:pt x="1676400" y="0"/>
                </a:lnTo>
                <a:lnTo>
                  <a:pt x="1676400" y="97081"/>
                </a:lnTo>
                <a:lnTo>
                  <a:pt x="1689100" y="144732"/>
                </a:lnTo>
                <a:lnTo>
                  <a:pt x="1689100" y="191725"/>
                </a:lnTo>
                <a:lnTo>
                  <a:pt x="1727200" y="328292"/>
                </a:lnTo>
                <a:lnTo>
                  <a:pt x="1752599" y="415187"/>
                </a:lnTo>
                <a:lnTo>
                  <a:pt x="1777999" y="457250"/>
                </a:lnTo>
                <a:lnTo>
                  <a:pt x="1803399" y="498326"/>
                </a:lnTo>
                <a:lnTo>
                  <a:pt x="1816099" y="538369"/>
                </a:lnTo>
                <a:lnTo>
                  <a:pt x="1841499" y="577331"/>
                </a:lnTo>
                <a:lnTo>
                  <a:pt x="1866899" y="615166"/>
                </a:lnTo>
                <a:lnTo>
                  <a:pt x="1892299" y="651826"/>
                </a:lnTo>
                <a:lnTo>
                  <a:pt x="1930399" y="687266"/>
                </a:lnTo>
                <a:lnTo>
                  <a:pt x="1955799" y="721436"/>
                </a:lnTo>
                <a:lnTo>
                  <a:pt x="1981199" y="754292"/>
                </a:lnTo>
                <a:lnTo>
                  <a:pt x="2019299" y="785785"/>
                </a:lnTo>
                <a:lnTo>
                  <a:pt x="2057399" y="815868"/>
                </a:lnTo>
                <a:lnTo>
                  <a:pt x="2095499" y="844495"/>
                </a:lnTo>
                <a:lnTo>
                  <a:pt x="2120899" y="871619"/>
                </a:lnTo>
                <a:lnTo>
                  <a:pt x="2158999" y="897193"/>
                </a:lnTo>
                <a:lnTo>
                  <a:pt x="2197099" y="921169"/>
                </a:lnTo>
                <a:lnTo>
                  <a:pt x="2247899" y="943500"/>
                </a:lnTo>
                <a:lnTo>
                  <a:pt x="2285999" y="964140"/>
                </a:lnTo>
                <a:lnTo>
                  <a:pt x="2324099" y="983042"/>
                </a:lnTo>
                <a:lnTo>
                  <a:pt x="2374899" y="1000158"/>
                </a:lnTo>
                <a:lnTo>
                  <a:pt x="2412999" y="1015442"/>
                </a:lnTo>
                <a:lnTo>
                  <a:pt x="2463799" y="1028846"/>
                </a:lnTo>
                <a:lnTo>
                  <a:pt x="2501899" y="1040324"/>
                </a:lnTo>
                <a:lnTo>
                  <a:pt x="2552699" y="1049828"/>
                </a:lnTo>
                <a:lnTo>
                  <a:pt x="2590799" y="1057312"/>
                </a:lnTo>
                <a:lnTo>
                  <a:pt x="2641599" y="1062729"/>
                </a:lnTo>
                <a:lnTo>
                  <a:pt x="2692399" y="1066031"/>
                </a:lnTo>
                <a:lnTo>
                  <a:pt x="2743199" y="1067172"/>
                </a:lnTo>
                <a:lnTo>
                  <a:pt x="4114799" y="1067172"/>
                </a:lnTo>
                <a:close/>
              </a:path>
              <a:path w="4140200" h="2717800">
                <a:moveTo>
                  <a:pt x="4114799" y="654829"/>
                </a:moveTo>
                <a:lnTo>
                  <a:pt x="4114799" y="601806"/>
                </a:lnTo>
                <a:lnTo>
                  <a:pt x="2743199" y="601806"/>
                </a:lnTo>
                <a:lnTo>
                  <a:pt x="2705099" y="599296"/>
                </a:lnTo>
                <a:lnTo>
                  <a:pt x="2654299" y="593268"/>
                </a:lnTo>
                <a:lnTo>
                  <a:pt x="2616199" y="583859"/>
                </a:lnTo>
                <a:lnTo>
                  <a:pt x="2565399" y="571205"/>
                </a:lnTo>
                <a:lnTo>
                  <a:pt x="2527299" y="555442"/>
                </a:lnTo>
                <a:lnTo>
                  <a:pt x="2489199" y="536705"/>
                </a:lnTo>
                <a:lnTo>
                  <a:pt x="2451099" y="515130"/>
                </a:lnTo>
                <a:lnTo>
                  <a:pt x="2412999" y="490853"/>
                </a:lnTo>
                <a:lnTo>
                  <a:pt x="2374899" y="464010"/>
                </a:lnTo>
                <a:lnTo>
                  <a:pt x="2336799" y="434736"/>
                </a:lnTo>
                <a:lnTo>
                  <a:pt x="2311399" y="403168"/>
                </a:lnTo>
                <a:lnTo>
                  <a:pt x="2286000" y="369441"/>
                </a:lnTo>
                <a:lnTo>
                  <a:pt x="2260600" y="333691"/>
                </a:lnTo>
                <a:lnTo>
                  <a:pt x="2235200" y="296053"/>
                </a:lnTo>
                <a:lnTo>
                  <a:pt x="2209800" y="256665"/>
                </a:lnTo>
                <a:lnTo>
                  <a:pt x="2197100" y="215660"/>
                </a:lnTo>
                <a:lnTo>
                  <a:pt x="2184400" y="173176"/>
                </a:lnTo>
                <a:lnTo>
                  <a:pt x="2159000" y="84312"/>
                </a:lnTo>
                <a:lnTo>
                  <a:pt x="2159000" y="0"/>
                </a:lnTo>
                <a:lnTo>
                  <a:pt x="2095500" y="0"/>
                </a:lnTo>
                <a:lnTo>
                  <a:pt x="2095500" y="96701"/>
                </a:lnTo>
                <a:lnTo>
                  <a:pt x="2120900" y="188998"/>
                </a:lnTo>
                <a:lnTo>
                  <a:pt x="2133600" y="233178"/>
                </a:lnTo>
                <a:lnTo>
                  <a:pt x="2159000" y="275878"/>
                </a:lnTo>
                <a:lnTo>
                  <a:pt x="2171700" y="316970"/>
                </a:lnTo>
                <a:lnTo>
                  <a:pt x="2197100" y="356331"/>
                </a:lnTo>
                <a:lnTo>
                  <a:pt x="2222499" y="393832"/>
                </a:lnTo>
                <a:lnTo>
                  <a:pt x="2260599" y="429348"/>
                </a:lnTo>
                <a:lnTo>
                  <a:pt x="2285999" y="462753"/>
                </a:lnTo>
                <a:lnTo>
                  <a:pt x="2324099" y="493922"/>
                </a:lnTo>
                <a:lnTo>
                  <a:pt x="2349499" y="522727"/>
                </a:lnTo>
                <a:lnTo>
                  <a:pt x="2387599" y="549043"/>
                </a:lnTo>
                <a:lnTo>
                  <a:pt x="2425699" y="572744"/>
                </a:lnTo>
                <a:lnTo>
                  <a:pt x="2476499" y="593703"/>
                </a:lnTo>
                <a:lnTo>
                  <a:pt x="2514599" y="611795"/>
                </a:lnTo>
                <a:lnTo>
                  <a:pt x="2565399" y="626893"/>
                </a:lnTo>
                <a:lnTo>
                  <a:pt x="2603499" y="638872"/>
                </a:lnTo>
                <a:lnTo>
                  <a:pt x="2654299" y="647605"/>
                </a:lnTo>
                <a:lnTo>
                  <a:pt x="2705099" y="652966"/>
                </a:lnTo>
                <a:lnTo>
                  <a:pt x="2743199" y="654829"/>
                </a:lnTo>
                <a:lnTo>
                  <a:pt x="4114799" y="654829"/>
                </a:lnTo>
                <a:close/>
              </a:path>
              <a:path w="4140200" h="2717800">
                <a:moveTo>
                  <a:pt x="4127499" y="647075"/>
                </a:moveTo>
                <a:lnTo>
                  <a:pt x="4127499" y="609561"/>
                </a:lnTo>
                <a:lnTo>
                  <a:pt x="4114799" y="603886"/>
                </a:lnTo>
                <a:lnTo>
                  <a:pt x="4114799" y="652750"/>
                </a:lnTo>
                <a:lnTo>
                  <a:pt x="4127499" y="647075"/>
                </a:lnTo>
                <a:close/>
              </a:path>
              <a:path w="4140200" h="2717800">
                <a:moveTo>
                  <a:pt x="4140199" y="1050991"/>
                </a:moveTo>
                <a:lnTo>
                  <a:pt x="4140199" y="1030329"/>
                </a:lnTo>
                <a:lnTo>
                  <a:pt x="4127499" y="1021903"/>
                </a:lnTo>
                <a:lnTo>
                  <a:pt x="4114799" y="1016228"/>
                </a:lnTo>
                <a:lnTo>
                  <a:pt x="4114799" y="1065092"/>
                </a:lnTo>
                <a:lnTo>
                  <a:pt x="4127499" y="1059417"/>
                </a:lnTo>
                <a:lnTo>
                  <a:pt x="4140199" y="1050991"/>
                </a:lnTo>
                <a:close/>
              </a:path>
              <a:path w="4140200" h="2717800">
                <a:moveTo>
                  <a:pt x="4140199" y="628318"/>
                </a:moveTo>
                <a:lnTo>
                  <a:pt x="4127499" y="617987"/>
                </a:lnTo>
                <a:lnTo>
                  <a:pt x="4127499" y="638649"/>
                </a:lnTo>
                <a:lnTo>
                  <a:pt x="4140199" y="628318"/>
                </a:lnTo>
                <a:close/>
              </a:path>
              <a:path w="4140200" h="2717800">
                <a:moveTo>
                  <a:pt x="4140199" y="1463538"/>
                </a:moveTo>
                <a:lnTo>
                  <a:pt x="4140199" y="1442923"/>
                </a:lnTo>
                <a:lnTo>
                  <a:pt x="4127499" y="1434489"/>
                </a:lnTo>
                <a:lnTo>
                  <a:pt x="4127499" y="1472024"/>
                </a:lnTo>
                <a:lnTo>
                  <a:pt x="4140199" y="1463538"/>
                </a:lnTo>
                <a:close/>
              </a:path>
              <a:path w="4140200" h="2717800">
                <a:moveTo>
                  <a:pt x="4140199" y="1876206"/>
                </a:moveTo>
                <a:lnTo>
                  <a:pt x="4140199" y="1855544"/>
                </a:lnTo>
                <a:lnTo>
                  <a:pt x="4127499" y="1847118"/>
                </a:lnTo>
                <a:lnTo>
                  <a:pt x="4127499" y="1884632"/>
                </a:lnTo>
                <a:lnTo>
                  <a:pt x="4140199" y="1876206"/>
                </a:lnTo>
                <a:close/>
              </a:path>
              <a:path w="4140200" h="2717800">
                <a:moveTo>
                  <a:pt x="4140199" y="2288548"/>
                </a:moveTo>
                <a:lnTo>
                  <a:pt x="4140199" y="2267886"/>
                </a:lnTo>
                <a:lnTo>
                  <a:pt x="4127499" y="2259460"/>
                </a:lnTo>
                <a:lnTo>
                  <a:pt x="4127499" y="2296974"/>
                </a:lnTo>
                <a:lnTo>
                  <a:pt x="4140199" y="2288548"/>
                </a:lnTo>
                <a:close/>
              </a:path>
              <a:path w="4140200" h="2717800">
                <a:moveTo>
                  <a:pt x="4140199" y="2701067"/>
                </a:moveTo>
                <a:lnTo>
                  <a:pt x="4140199" y="2680405"/>
                </a:lnTo>
                <a:lnTo>
                  <a:pt x="4127499" y="2671979"/>
                </a:lnTo>
                <a:lnTo>
                  <a:pt x="4127499" y="2709493"/>
                </a:lnTo>
                <a:lnTo>
                  <a:pt x="4140199" y="2701067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0" y="5147994"/>
            <a:ext cx="7810500" cy="51390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05000" y="1316368"/>
            <a:ext cx="7850505" cy="891102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94335" marR="5080">
              <a:lnSpc>
                <a:spcPts val="3900"/>
              </a:lnSpc>
              <a:spcBef>
                <a:spcPts val="505"/>
              </a:spcBef>
            </a:pPr>
            <a:r>
              <a:rPr sz="3500" spc="15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Return</a:t>
            </a:r>
            <a:r>
              <a:rPr sz="3500" spc="1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to</a:t>
            </a:r>
            <a:r>
              <a:rPr sz="3500" spc="1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your</a:t>
            </a:r>
            <a:r>
              <a:rPr sz="3500" spc="19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33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TK20</a:t>
            </a:r>
            <a:r>
              <a:rPr sz="3500" spc="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application</a:t>
            </a:r>
            <a:r>
              <a:rPr sz="3500" spc="1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21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and </a:t>
            </a:r>
            <a:r>
              <a:rPr sz="3500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complete</a:t>
            </a:r>
            <a:r>
              <a:rPr sz="3500" spc="1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2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your</a:t>
            </a:r>
            <a:r>
              <a:rPr sz="3500" spc="1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500" b="1" spc="1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ST </a:t>
            </a:r>
            <a:r>
              <a:rPr lang="en-US" sz="3500" b="1" spc="2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3500" b="1" spc="2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lock</a:t>
            </a:r>
            <a:r>
              <a:rPr sz="3500" b="1" spc="1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500" b="1" spc="1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H</a:t>
            </a:r>
            <a:r>
              <a:rPr sz="3500" b="1" spc="1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ours</a:t>
            </a:r>
            <a:r>
              <a:rPr lang="en-US" sz="3500" b="1" spc="1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Form and the Certification Application in TK20</a:t>
            </a:r>
            <a:r>
              <a:rPr sz="3500" b="1" spc="1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3500" b="1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394335" marR="312420">
              <a:lnSpc>
                <a:spcPct val="92900"/>
              </a:lnSpc>
              <a:spcBef>
                <a:spcPts val="3829"/>
              </a:spcBef>
            </a:pPr>
            <a:r>
              <a:rPr sz="3500" spc="2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Double</a:t>
            </a:r>
            <a:r>
              <a:rPr sz="3500" spc="5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3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check</a:t>
            </a:r>
            <a:r>
              <a:rPr sz="3500" spc="1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that</a:t>
            </a:r>
            <a:r>
              <a:rPr sz="3500" spc="1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24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</a:t>
            </a:r>
            <a:r>
              <a:rPr sz="3500" spc="114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18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have </a:t>
            </a:r>
            <a:r>
              <a:rPr sz="3500" spc="26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completed</a:t>
            </a:r>
            <a:r>
              <a:rPr sz="3500" spc="16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everything</a:t>
            </a:r>
            <a:r>
              <a:rPr lang="en-US" sz="3500" spc="18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in both applications</a:t>
            </a:r>
            <a:r>
              <a:rPr sz="3500" spc="204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500" spc="204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and that </a:t>
            </a:r>
            <a:r>
              <a:rPr lang="en-US" sz="3500" b="1" spc="204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you have passed all required course work </a:t>
            </a:r>
            <a:r>
              <a:rPr sz="3500" spc="21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3500" spc="1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17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then</a:t>
            </a:r>
            <a:r>
              <a:rPr sz="3500" spc="1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500" spc="1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hit </a:t>
            </a:r>
            <a:r>
              <a:rPr sz="3500" b="1" spc="10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SUBMIT</a:t>
            </a:r>
            <a:r>
              <a:rPr sz="3500" spc="1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3500" spc="1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Once you have done so, please email: </a:t>
            </a:r>
            <a:r>
              <a:rPr lang="en-US" sz="3500" b="1" spc="1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digbyma@easternct.edu</a:t>
            </a:r>
            <a:r>
              <a:rPr lang="en-US" sz="3500" spc="1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. </a:t>
            </a:r>
            <a:endParaRPr sz="35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marL="394335" marR="157480">
              <a:lnSpc>
                <a:spcPts val="3900"/>
              </a:lnSpc>
              <a:spcBef>
                <a:spcPts val="3985"/>
              </a:spcBef>
            </a:pPr>
            <a:r>
              <a:rPr sz="3500" b="1" spc="-1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Please</a:t>
            </a:r>
            <a:r>
              <a:rPr sz="3500" b="1" spc="-20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spc="-11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keep</a:t>
            </a:r>
            <a:r>
              <a:rPr sz="3500" b="1" spc="-14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spc="-28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3500" b="1" spc="-165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spc="-6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copy</a:t>
            </a:r>
            <a:r>
              <a:rPr sz="3500" b="1" spc="-175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spc="65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3500" b="1" spc="-145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spc="-25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all </a:t>
            </a:r>
            <a:r>
              <a:rPr sz="3500" b="1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documents</a:t>
            </a:r>
            <a:r>
              <a:rPr sz="3500" b="1" spc="-135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you</a:t>
            </a:r>
            <a:r>
              <a:rPr sz="3500" b="1" spc="-95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spc="-7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upload</a:t>
            </a:r>
            <a:r>
              <a:rPr sz="3500" b="1" spc="-45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spc="11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into</a:t>
            </a:r>
            <a:r>
              <a:rPr sz="3500" b="1" spc="-11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3500" b="1" spc="229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TK20!</a:t>
            </a:r>
            <a:endParaRPr sz="3500" dirty="0">
              <a:solidFill>
                <a:schemeClr val="accent2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483234" marR="514984">
              <a:lnSpc>
                <a:spcPct val="99900"/>
              </a:lnSpc>
              <a:spcBef>
                <a:spcPts val="1825"/>
              </a:spcBef>
            </a:pPr>
            <a:r>
              <a:rPr sz="2400" b="1" u="heavy" spc="8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If</a:t>
            </a:r>
            <a:r>
              <a:rPr sz="2400" b="1" u="heavy" spc="-10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-2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you</a:t>
            </a:r>
            <a:r>
              <a:rPr sz="2400" b="1" u="heavy" spc="-10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-6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do</a:t>
            </a:r>
            <a:r>
              <a:rPr sz="2400" b="1" u="heavy" spc="-9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6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not</a:t>
            </a:r>
            <a:r>
              <a:rPr sz="2400" b="1" u="heavy" spc="-10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-2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complete</a:t>
            </a:r>
            <a:r>
              <a:rPr sz="2400" b="1" u="heavy" spc="-15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14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th</a:t>
            </a:r>
            <a:r>
              <a:rPr lang="en-US" sz="2400" b="1" u="heavy" spc="14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e</a:t>
            </a:r>
            <a:r>
              <a:rPr sz="2400" b="1" u="heavy" spc="-13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204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TK20</a:t>
            </a:r>
            <a:r>
              <a:rPr sz="2400" b="1" u="heavy" spc="-12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-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application</a:t>
            </a:r>
            <a:r>
              <a:rPr sz="2400" b="1" u="none" spc="-10" dirty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400" b="1" u="heavy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process</a:t>
            </a:r>
            <a:r>
              <a:rPr sz="2400" b="1" u="heavy" spc="5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6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for</a:t>
            </a:r>
            <a:r>
              <a:rPr sz="2400" b="1" u="heavy" spc="7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en-US" sz="2400" b="1" u="heavy" spc="7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c</a:t>
            </a:r>
            <a:r>
              <a:rPr sz="2400" b="1" u="heavy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ertification</a:t>
            </a:r>
            <a:r>
              <a:rPr lang="en-US" sz="2400" b="1" u="heavy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,</a:t>
            </a:r>
            <a:r>
              <a:rPr sz="2400" b="1" u="heavy" spc="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6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Eastern</a:t>
            </a:r>
            <a:r>
              <a:rPr sz="2400" b="1" u="heavy" spc="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-2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cannot</a:t>
            </a:r>
            <a:r>
              <a:rPr sz="2400" b="1" u="heavy" spc="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en-US" sz="2400" b="1" u="heavy" spc="6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recommend you </a:t>
            </a:r>
            <a:r>
              <a:rPr sz="2400" b="1" u="heavy" spc="1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to</a:t>
            </a:r>
            <a:r>
              <a:rPr sz="2400" b="1" u="heavy" spc="-6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6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the</a:t>
            </a:r>
            <a:r>
              <a:rPr sz="2400" b="1" u="heavy" spc="-5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en-US" sz="2400" b="1" u="heavy" spc="8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S</a:t>
            </a:r>
            <a:r>
              <a:rPr sz="2400" b="1" u="heavy" spc="8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tate</a:t>
            </a:r>
            <a:r>
              <a:rPr sz="2400" b="1" u="heavy" spc="-5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heavy" spc="6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for</a:t>
            </a:r>
            <a:r>
              <a:rPr lang="en-US" sz="2400" b="1" spc="6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en-US" sz="2400" b="1" u="heavy" spc="-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c</a:t>
            </a:r>
            <a:r>
              <a:rPr sz="2400" b="1" u="heavy" spc="-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7C7C7C"/>
                  </a:solidFill>
                </a:uFill>
                <a:latin typeface="Century Gothic"/>
                <a:cs typeface="Century Gothic"/>
              </a:rPr>
              <a:t>ertification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CDB3C-DAB4-789D-B8D2-5FEF91C59DC6}"/>
              </a:ext>
            </a:extLst>
          </p:cNvPr>
          <p:cNvSpPr txBox="1"/>
          <p:nvPr/>
        </p:nvSpPr>
        <p:spPr>
          <a:xfrm>
            <a:off x="11253047" y="3325762"/>
            <a:ext cx="6259406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u="sng" spc="285" dirty="0">
                <a:solidFill>
                  <a:srgbClr val="8B0A04"/>
                </a:solidFill>
                <a:latin typeface="Century Gothic"/>
                <a:cs typeface="Century Gothic"/>
              </a:rPr>
              <a:t>TIMELINE CT.</a:t>
            </a:r>
            <a:endParaRPr lang="en-US" sz="7500" u="sng" dirty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606" y="509588"/>
            <a:ext cx="17240250" cy="9267825"/>
          </a:xfrm>
          <a:custGeom>
            <a:avLst/>
            <a:gdLst/>
            <a:ahLst/>
            <a:cxnLst/>
            <a:rect l="l" t="t" r="r" b="b"/>
            <a:pathLst>
              <a:path w="17240250" h="9267825">
                <a:moveTo>
                  <a:pt x="17158462" y="0"/>
                </a:moveTo>
                <a:lnTo>
                  <a:pt x="81787" y="0"/>
                </a:lnTo>
                <a:lnTo>
                  <a:pt x="65757" y="1589"/>
                </a:lnTo>
                <a:lnTo>
                  <a:pt x="23952" y="24002"/>
                </a:lnTo>
                <a:lnTo>
                  <a:pt x="1585" y="65740"/>
                </a:lnTo>
                <a:lnTo>
                  <a:pt x="0" y="81788"/>
                </a:lnTo>
                <a:lnTo>
                  <a:pt x="0" y="9186024"/>
                </a:lnTo>
                <a:lnTo>
                  <a:pt x="6428" y="9217863"/>
                </a:lnTo>
                <a:lnTo>
                  <a:pt x="23958" y="9243864"/>
                </a:lnTo>
                <a:lnTo>
                  <a:pt x="49956" y="9261396"/>
                </a:lnTo>
                <a:lnTo>
                  <a:pt x="81787" y="9267825"/>
                </a:lnTo>
                <a:lnTo>
                  <a:pt x="17158462" y="9267825"/>
                </a:lnTo>
                <a:lnTo>
                  <a:pt x="17203842" y="9254076"/>
                </a:lnTo>
                <a:lnTo>
                  <a:pt x="17234011" y="9217328"/>
                </a:lnTo>
                <a:lnTo>
                  <a:pt x="17240250" y="9186024"/>
                </a:lnTo>
                <a:lnTo>
                  <a:pt x="17240250" y="81788"/>
                </a:lnTo>
                <a:lnTo>
                  <a:pt x="17233828" y="49934"/>
                </a:lnTo>
                <a:lnTo>
                  <a:pt x="17216310" y="23939"/>
                </a:lnTo>
                <a:lnTo>
                  <a:pt x="17190315" y="6421"/>
                </a:lnTo>
                <a:lnTo>
                  <a:pt x="17158462" y="0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05"/>
              </a:spcBef>
            </a:pPr>
            <a:r>
              <a:rPr sz="7500" spc="605" dirty="0"/>
              <a:t>THE</a:t>
            </a:r>
            <a:r>
              <a:rPr sz="7500" spc="-285" dirty="0"/>
              <a:t> </a:t>
            </a:r>
            <a:r>
              <a:rPr lang="en-US" sz="7500" spc="-285" dirty="0"/>
              <a:t>FINAL </a:t>
            </a:r>
            <a:r>
              <a:rPr sz="7500" spc="190" dirty="0"/>
              <a:t>PROCESS</a:t>
            </a:r>
            <a:endParaRPr sz="7500" dirty="0"/>
          </a:p>
        </p:txBody>
      </p:sp>
      <p:sp>
        <p:nvSpPr>
          <p:cNvPr id="4" name="object 4"/>
          <p:cNvSpPr/>
          <p:nvPr/>
        </p:nvSpPr>
        <p:spPr>
          <a:xfrm>
            <a:off x="490069" y="509587"/>
            <a:ext cx="17967325" cy="10277475"/>
          </a:xfrm>
          <a:custGeom>
            <a:avLst/>
            <a:gdLst/>
            <a:ahLst/>
            <a:cxnLst/>
            <a:rect l="l" t="t" r="r" b="b"/>
            <a:pathLst>
              <a:path w="17967325" h="10277475">
                <a:moveTo>
                  <a:pt x="83896" y="10235019"/>
                </a:moveTo>
                <a:lnTo>
                  <a:pt x="80568" y="10218839"/>
                </a:lnTo>
                <a:lnTo>
                  <a:pt x="71615" y="10205618"/>
                </a:lnTo>
                <a:lnTo>
                  <a:pt x="58381" y="10196678"/>
                </a:lnTo>
                <a:lnTo>
                  <a:pt x="42164" y="10193350"/>
                </a:lnTo>
                <a:lnTo>
                  <a:pt x="41948" y="10193134"/>
                </a:lnTo>
                <a:lnTo>
                  <a:pt x="25615" y="10196424"/>
                </a:lnTo>
                <a:lnTo>
                  <a:pt x="12280" y="10205402"/>
                </a:lnTo>
                <a:lnTo>
                  <a:pt x="3263" y="10218839"/>
                </a:lnTo>
                <a:lnTo>
                  <a:pt x="0" y="10235019"/>
                </a:lnTo>
                <a:lnTo>
                  <a:pt x="3289" y="10251326"/>
                </a:lnTo>
                <a:lnTo>
                  <a:pt x="12280" y="10264635"/>
                </a:lnTo>
                <a:lnTo>
                  <a:pt x="25615" y="10273614"/>
                </a:lnTo>
                <a:lnTo>
                  <a:pt x="41948" y="10276903"/>
                </a:lnTo>
                <a:lnTo>
                  <a:pt x="58280" y="10273614"/>
                </a:lnTo>
                <a:lnTo>
                  <a:pt x="71615" y="10264635"/>
                </a:lnTo>
                <a:lnTo>
                  <a:pt x="80606" y="10251326"/>
                </a:lnTo>
                <a:lnTo>
                  <a:pt x="83896" y="10235019"/>
                </a:lnTo>
                <a:close/>
              </a:path>
              <a:path w="17967325" h="10277475">
                <a:moveTo>
                  <a:pt x="83896" y="9806559"/>
                </a:moveTo>
                <a:lnTo>
                  <a:pt x="80594" y="9790265"/>
                </a:lnTo>
                <a:lnTo>
                  <a:pt x="71653" y="9776993"/>
                </a:lnTo>
                <a:lnTo>
                  <a:pt x="58407" y="9768027"/>
                </a:lnTo>
                <a:lnTo>
                  <a:pt x="42164" y="9764687"/>
                </a:lnTo>
                <a:lnTo>
                  <a:pt x="41948" y="9764687"/>
                </a:lnTo>
                <a:lnTo>
                  <a:pt x="25374" y="9768027"/>
                </a:lnTo>
                <a:lnTo>
                  <a:pt x="25539" y="9768027"/>
                </a:lnTo>
                <a:lnTo>
                  <a:pt x="12255" y="9776993"/>
                </a:lnTo>
                <a:lnTo>
                  <a:pt x="3289" y="9790265"/>
                </a:lnTo>
                <a:lnTo>
                  <a:pt x="0" y="9806559"/>
                </a:lnTo>
                <a:lnTo>
                  <a:pt x="3289" y="9822866"/>
                </a:lnTo>
                <a:lnTo>
                  <a:pt x="12280" y="9836175"/>
                </a:lnTo>
                <a:lnTo>
                  <a:pt x="25615" y="9845154"/>
                </a:lnTo>
                <a:lnTo>
                  <a:pt x="41948" y="9848444"/>
                </a:lnTo>
                <a:lnTo>
                  <a:pt x="58280" y="9845154"/>
                </a:lnTo>
                <a:lnTo>
                  <a:pt x="71615" y="9836175"/>
                </a:lnTo>
                <a:lnTo>
                  <a:pt x="80606" y="9822866"/>
                </a:lnTo>
                <a:lnTo>
                  <a:pt x="83896" y="9806559"/>
                </a:lnTo>
                <a:close/>
              </a:path>
              <a:path w="17967325" h="10277475">
                <a:moveTo>
                  <a:pt x="83896" y="9377578"/>
                </a:moveTo>
                <a:lnTo>
                  <a:pt x="80568" y="9361399"/>
                </a:lnTo>
                <a:lnTo>
                  <a:pt x="71615" y="9348178"/>
                </a:lnTo>
                <a:lnTo>
                  <a:pt x="58381" y="9339237"/>
                </a:lnTo>
                <a:lnTo>
                  <a:pt x="42164" y="9335910"/>
                </a:lnTo>
                <a:lnTo>
                  <a:pt x="41948" y="9335694"/>
                </a:lnTo>
                <a:lnTo>
                  <a:pt x="25615" y="9338983"/>
                </a:lnTo>
                <a:lnTo>
                  <a:pt x="12280" y="9347962"/>
                </a:lnTo>
                <a:lnTo>
                  <a:pt x="3263" y="9361399"/>
                </a:lnTo>
                <a:lnTo>
                  <a:pt x="0" y="9377578"/>
                </a:lnTo>
                <a:lnTo>
                  <a:pt x="3289" y="9393872"/>
                </a:lnTo>
                <a:lnTo>
                  <a:pt x="12280" y="9407195"/>
                </a:lnTo>
                <a:lnTo>
                  <a:pt x="25615" y="9416161"/>
                </a:lnTo>
                <a:lnTo>
                  <a:pt x="41948" y="9419463"/>
                </a:lnTo>
                <a:lnTo>
                  <a:pt x="58280" y="9416161"/>
                </a:lnTo>
                <a:lnTo>
                  <a:pt x="71615" y="9407195"/>
                </a:lnTo>
                <a:lnTo>
                  <a:pt x="80606" y="9393872"/>
                </a:lnTo>
                <a:lnTo>
                  <a:pt x="83896" y="9377578"/>
                </a:lnTo>
                <a:close/>
              </a:path>
              <a:path w="17967325" h="10277475">
                <a:moveTo>
                  <a:pt x="83896" y="8949131"/>
                </a:moveTo>
                <a:lnTo>
                  <a:pt x="80594" y="8932824"/>
                </a:lnTo>
                <a:lnTo>
                  <a:pt x="71653" y="8919553"/>
                </a:lnTo>
                <a:lnTo>
                  <a:pt x="58407" y="8910587"/>
                </a:lnTo>
                <a:lnTo>
                  <a:pt x="42164" y="8907247"/>
                </a:lnTo>
                <a:lnTo>
                  <a:pt x="41948" y="8907247"/>
                </a:lnTo>
                <a:lnTo>
                  <a:pt x="25374" y="8910587"/>
                </a:lnTo>
                <a:lnTo>
                  <a:pt x="25552" y="8910587"/>
                </a:lnTo>
                <a:lnTo>
                  <a:pt x="12255" y="8919553"/>
                </a:lnTo>
                <a:lnTo>
                  <a:pt x="3289" y="8932824"/>
                </a:lnTo>
                <a:lnTo>
                  <a:pt x="0" y="8949131"/>
                </a:lnTo>
                <a:lnTo>
                  <a:pt x="3289" y="8965425"/>
                </a:lnTo>
                <a:lnTo>
                  <a:pt x="12280" y="8978735"/>
                </a:lnTo>
                <a:lnTo>
                  <a:pt x="25615" y="8987714"/>
                </a:lnTo>
                <a:lnTo>
                  <a:pt x="41948" y="8991003"/>
                </a:lnTo>
                <a:lnTo>
                  <a:pt x="58280" y="8987714"/>
                </a:lnTo>
                <a:lnTo>
                  <a:pt x="71602" y="8978735"/>
                </a:lnTo>
                <a:lnTo>
                  <a:pt x="80594" y="8965425"/>
                </a:lnTo>
                <a:lnTo>
                  <a:pt x="83896" y="8949131"/>
                </a:lnTo>
                <a:close/>
              </a:path>
              <a:path w="17967325" h="10277475">
                <a:moveTo>
                  <a:pt x="84112" y="8520163"/>
                </a:moveTo>
                <a:lnTo>
                  <a:pt x="80810" y="8503844"/>
                </a:lnTo>
                <a:lnTo>
                  <a:pt x="71831" y="8490509"/>
                </a:lnTo>
                <a:lnTo>
                  <a:pt x="58496" y="8481504"/>
                </a:lnTo>
                <a:lnTo>
                  <a:pt x="42164" y="8478202"/>
                </a:lnTo>
                <a:lnTo>
                  <a:pt x="25831" y="8481504"/>
                </a:lnTo>
                <a:lnTo>
                  <a:pt x="12496" y="8490509"/>
                </a:lnTo>
                <a:lnTo>
                  <a:pt x="3505" y="8503844"/>
                </a:lnTo>
                <a:lnTo>
                  <a:pt x="203" y="8520163"/>
                </a:lnTo>
                <a:lnTo>
                  <a:pt x="3505" y="8536445"/>
                </a:lnTo>
                <a:lnTo>
                  <a:pt x="12496" y="8549729"/>
                </a:lnTo>
                <a:lnTo>
                  <a:pt x="25831" y="8558682"/>
                </a:lnTo>
                <a:lnTo>
                  <a:pt x="42164" y="8561972"/>
                </a:lnTo>
                <a:lnTo>
                  <a:pt x="58496" y="8558682"/>
                </a:lnTo>
                <a:lnTo>
                  <a:pt x="71831" y="8549729"/>
                </a:lnTo>
                <a:lnTo>
                  <a:pt x="80810" y="8536445"/>
                </a:lnTo>
                <a:lnTo>
                  <a:pt x="84112" y="8520163"/>
                </a:lnTo>
                <a:close/>
              </a:path>
              <a:path w="17967325" h="10277475">
                <a:moveTo>
                  <a:pt x="84112" y="8091614"/>
                </a:moveTo>
                <a:lnTo>
                  <a:pt x="80810" y="8075333"/>
                </a:lnTo>
                <a:lnTo>
                  <a:pt x="71831" y="8062036"/>
                </a:lnTo>
                <a:lnTo>
                  <a:pt x="58496" y="8053083"/>
                </a:lnTo>
                <a:lnTo>
                  <a:pt x="42164" y="8049806"/>
                </a:lnTo>
                <a:lnTo>
                  <a:pt x="25831" y="8053083"/>
                </a:lnTo>
                <a:lnTo>
                  <a:pt x="12496" y="8062036"/>
                </a:lnTo>
                <a:lnTo>
                  <a:pt x="3505" y="8075333"/>
                </a:lnTo>
                <a:lnTo>
                  <a:pt x="203" y="8091614"/>
                </a:lnTo>
                <a:lnTo>
                  <a:pt x="3505" y="8107985"/>
                </a:lnTo>
                <a:lnTo>
                  <a:pt x="12496" y="8121320"/>
                </a:lnTo>
                <a:lnTo>
                  <a:pt x="25831" y="8130286"/>
                </a:lnTo>
                <a:lnTo>
                  <a:pt x="42164" y="8133562"/>
                </a:lnTo>
                <a:lnTo>
                  <a:pt x="58496" y="8130286"/>
                </a:lnTo>
                <a:lnTo>
                  <a:pt x="71831" y="8121320"/>
                </a:lnTo>
                <a:lnTo>
                  <a:pt x="80810" y="8107985"/>
                </a:lnTo>
                <a:lnTo>
                  <a:pt x="84112" y="8091614"/>
                </a:lnTo>
                <a:close/>
              </a:path>
              <a:path w="17967325" h="10277475">
                <a:moveTo>
                  <a:pt x="527685" y="10235019"/>
                </a:moveTo>
                <a:lnTo>
                  <a:pt x="524319" y="10218788"/>
                </a:lnTo>
                <a:lnTo>
                  <a:pt x="515327" y="10205542"/>
                </a:lnTo>
                <a:lnTo>
                  <a:pt x="502031" y="10196627"/>
                </a:lnTo>
                <a:lnTo>
                  <a:pt x="485800" y="10193350"/>
                </a:lnTo>
                <a:lnTo>
                  <a:pt x="485800" y="10193134"/>
                </a:lnTo>
                <a:lnTo>
                  <a:pt x="469468" y="10196424"/>
                </a:lnTo>
                <a:lnTo>
                  <a:pt x="456006" y="10205542"/>
                </a:lnTo>
                <a:lnTo>
                  <a:pt x="447065" y="10218788"/>
                </a:lnTo>
                <a:lnTo>
                  <a:pt x="443776" y="10235019"/>
                </a:lnTo>
                <a:lnTo>
                  <a:pt x="447078" y="10251326"/>
                </a:lnTo>
                <a:lnTo>
                  <a:pt x="456095" y="10264635"/>
                </a:lnTo>
                <a:lnTo>
                  <a:pt x="469468" y="10273614"/>
                </a:lnTo>
                <a:lnTo>
                  <a:pt x="485800" y="10276903"/>
                </a:lnTo>
                <a:lnTo>
                  <a:pt x="502119" y="10273614"/>
                </a:lnTo>
                <a:lnTo>
                  <a:pt x="515429" y="10264635"/>
                </a:lnTo>
                <a:lnTo>
                  <a:pt x="524395" y="10251326"/>
                </a:lnTo>
                <a:lnTo>
                  <a:pt x="527685" y="10235019"/>
                </a:lnTo>
                <a:close/>
              </a:path>
              <a:path w="17967325" h="10277475">
                <a:moveTo>
                  <a:pt x="527685" y="9806559"/>
                </a:moveTo>
                <a:lnTo>
                  <a:pt x="524395" y="9790265"/>
                </a:lnTo>
                <a:lnTo>
                  <a:pt x="515404" y="9776955"/>
                </a:lnTo>
                <a:lnTo>
                  <a:pt x="502081" y="9767976"/>
                </a:lnTo>
                <a:lnTo>
                  <a:pt x="485800" y="9764687"/>
                </a:lnTo>
                <a:lnTo>
                  <a:pt x="469468" y="9767976"/>
                </a:lnTo>
                <a:lnTo>
                  <a:pt x="456095" y="9776955"/>
                </a:lnTo>
                <a:lnTo>
                  <a:pt x="447078" y="9790265"/>
                </a:lnTo>
                <a:lnTo>
                  <a:pt x="443776" y="9806559"/>
                </a:lnTo>
                <a:lnTo>
                  <a:pt x="447078" y="9822866"/>
                </a:lnTo>
                <a:lnTo>
                  <a:pt x="456095" y="9836175"/>
                </a:lnTo>
                <a:lnTo>
                  <a:pt x="469468" y="9845154"/>
                </a:lnTo>
                <a:lnTo>
                  <a:pt x="485800" y="9848444"/>
                </a:lnTo>
                <a:lnTo>
                  <a:pt x="502119" y="9845154"/>
                </a:lnTo>
                <a:lnTo>
                  <a:pt x="515429" y="9836175"/>
                </a:lnTo>
                <a:lnTo>
                  <a:pt x="524395" y="9822866"/>
                </a:lnTo>
                <a:lnTo>
                  <a:pt x="527685" y="9806559"/>
                </a:lnTo>
                <a:close/>
              </a:path>
              <a:path w="17967325" h="10277475">
                <a:moveTo>
                  <a:pt x="527685" y="9377578"/>
                </a:moveTo>
                <a:lnTo>
                  <a:pt x="524319" y="9361335"/>
                </a:lnTo>
                <a:lnTo>
                  <a:pt x="515327" y="9348102"/>
                </a:lnTo>
                <a:lnTo>
                  <a:pt x="502031" y="9339174"/>
                </a:lnTo>
                <a:lnTo>
                  <a:pt x="485800" y="9335910"/>
                </a:lnTo>
                <a:lnTo>
                  <a:pt x="485800" y="9335694"/>
                </a:lnTo>
                <a:lnTo>
                  <a:pt x="469468" y="9338983"/>
                </a:lnTo>
                <a:lnTo>
                  <a:pt x="456006" y="9348102"/>
                </a:lnTo>
                <a:lnTo>
                  <a:pt x="447065" y="9361335"/>
                </a:lnTo>
                <a:lnTo>
                  <a:pt x="443776" y="9377578"/>
                </a:lnTo>
                <a:lnTo>
                  <a:pt x="447078" y="9393872"/>
                </a:lnTo>
                <a:lnTo>
                  <a:pt x="456095" y="9407195"/>
                </a:lnTo>
                <a:lnTo>
                  <a:pt x="469468" y="9416161"/>
                </a:lnTo>
                <a:lnTo>
                  <a:pt x="485800" y="9419463"/>
                </a:lnTo>
                <a:lnTo>
                  <a:pt x="502119" y="9416161"/>
                </a:lnTo>
                <a:lnTo>
                  <a:pt x="515429" y="9407195"/>
                </a:lnTo>
                <a:lnTo>
                  <a:pt x="524395" y="9393872"/>
                </a:lnTo>
                <a:lnTo>
                  <a:pt x="527685" y="9377578"/>
                </a:lnTo>
                <a:close/>
              </a:path>
              <a:path w="17967325" h="10277475">
                <a:moveTo>
                  <a:pt x="527685" y="8949131"/>
                </a:moveTo>
                <a:lnTo>
                  <a:pt x="524395" y="8932824"/>
                </a:lnTo>
                <a:lnTo>
                  <a:pt x="515404" y="8919515"/>
                </a:lnTo>
                <a:lnTo>
                  <a:pt x="502069" y="8910536"/>
                </a:lnTo>
                <a:lnTo>
                  <a:pt x="485800" y="8907247"/>
                </a:lnTo>
                <a:lnTo>
                  <a:pt x="469468" y="8910536"/>
                </a:lnTo>
                <a:lnTo>
                  <a:pt x="456095" y="8919515"/>
                </a:lnTo>
                <a:lnTo>
                  <a:pt x="447078" y="8932824"/>
                </a:lnTo>
                <a:lnTo>
                  <a:pt x="443776" y="8949131"/>
                </a:lnTo>
                <a:lnTo>
                  <a:pt x="447078" y="8965425"/>
                </a:lnTo>
                <a:lnTo>
                  <a:pt x="456095" y="8978735"/>
                </a:lnTo>
                <a:lnTo>
                  <a:pt x="469468" y="8987714"/>
                </a:lnTo>
                <a:lnTo>
                  <a:pt x="485800" y="8991003"/>
                </a:lnTo>
                <a:lnTo>
                  <a:pt x="502119" y="8987714"/>
                </a:lnTo>
                <a:lnTo>
                  <a:pt x="515429" y="8978735"/>
                </a:lnTo>
                <a:lnTo>
                  <a:pt x="524395" y="8965425"/>
                </a:lnTo>
                <a:lnTo>
                  <a:pt x="527685" y="8949131"/>
                </a:lnTo>
                <a:close/>
              </a:path>
              <a:path w="17967325" h="10277475">
                <a:moveTo>
                  <a:pt x="527977" y="8520163"/>
                </a:moveTo>
                <a:lnTo>
                  <a:pt x="524662" y="8503844"/>
                </a:lnTo>
                <a:lnTo>
                  <a:pt x="515645" y="8490509"/>
                </a:lnTo>
                <a:lnTo>
                  <a:pt x="502285" y="8481504"/>
                </a:lnTo>
                <a:lnTo>
                  <a:pt x="485940" y="8478202"/>
                </a:lnTo>
                <a:lnTo>
                  <a:pt x="469633" y="8481504"/>
                </a:lnTo>
                <a:lnTo>
                  <a:pt x="456311" y="8490509"/>
                </a:lnTo>
                <a:lnTo>
                  <a:pt x="447344" y="8503844"/>
                </a:lnTo>
                <a:lnTo>
                  <a:pt x="444055" y="8520163"/>
                </a:lnTo>
                <a:lnTo>
                  <a:pt x="447344" y="8536445"/>
                </a:lnTo>
                <a:lnTo>
                  <a:pt x="456311" y="8549729"/>
                </a:lnTo>
                <a:lnTo>
                  <a:pt x="469633" y="8558682"/>
                </a:lnTo>
                <a:lnTo>
                  <a:pt x="485940" y="8561972"/>
                </a:lnTo>
                <a:lnTo>
                  <a:pt x="502285" y="8558682"/>
                </a:lnTo>
                <a:lnTo>
                  <a:pt x="515645" y="8549729"/>
                </a:lnTo>
                <a:lnTo>
                  <a:pt x="524662" y="8536445"/>
                </a:lnTo>
                <a:lnTo>
                  <a:pt x="527977" y="8520163"/>
                </a:lnTo>
                <a:close/>
              </a:path>
              <a:path w="17967325" h="10277475">
                <a:moveTo>
                  <a:pt x="527977" y="8091614"/>
                </a:moveTo>
                <a:lnTo>
                  <a:pt x="524662" y="8075333"/>
                </a:lnTo>
                <a:lnTo>
                  <a:pt x="515645" y="8062036"/>
                </a:lnTo>
                <a:lnTo>
                  <a:pt x="502285" y="8053083"/>
                </a:lnTo>
                <a:lnTo>
                  <a:pt x="485940" y="8049806"/>
                </a:lnTo>
                <a:lnTo>
                  <a:pt x="469633" y="8053083"/>
                </a:lnTo>
                <a:lnTo>
                  <a:pt x="456311" y="8062036"/>
                </a:lnTo>
                <a:lnTo>
                  <a:pt x="447344" y="8075333"/>
                </a:lnTo>
                <a:lnTo>
                  <a:pt x="444055" y="8091614"/>
                </a:lnTo>
                <a:lnTo>
                  <a:pt x="447344" y="8107985"/>
                </a:lnTo>
                <a:lnTo>
                  <a:pt x="456311" y="8121320"/>
                </a:lnTo>
                <a:lnTo>
                  <a:pt x="469633" y="8130286"/>
                </a:lnTo>
                <a:lnTo>
                  <a:pt x="485940" y="8133562"/>
                </a:lnTo>
                <a:lnTo>
                  <a:pt x="502285" y="8130286"/>
                </a:lnTo>
                <a:lnTo>
                  <a:pt x="515645" y="8121320"/>
                </a:lnTo>
                <a:lnTo>
                  <a:pt x="524662" y="8107985"/>
                </a:lnTo>
                <a:lnTo>
                  <a:pt x="527977" y="8091614"/>
                </a:lnTo>
                <a:close/>
              </a:path>
              <a:path w="17967325" h="10277475">
                <a:moveTo>
                  <a:pt x="971435" y="10235120"/>
                </a:moveTo>
                <a:lnTo>
                  <a:pt x="968070" y="10218814"/>
                </a:lnTo>
                <a:lnTo>
                  <a:pt x="959065" y="10205580"/>
                </a:lnTo>
                <a:lnTo>
                  <a:pt x="945781" y="10196652"/>
                </a:lnTo>
                <a:lnTo>
                  <a:pt x="929551" y="10193350"/>
                </a:lnTo>
                <a:lnTo>
                  <a:pt x="929551" y="10193134"/>
                </a:lnTo>
                <a:lnTo>
                  <a:pt x="913206" y="10196385"/>
                </a:lnTo>
                <a:lnTo>
                  <a:pt x="899845" y="10205326"/>
                </a:lnTo>
                <a:lnTo>
                  <a:pt x="890828" y="10218623"/>
                </a:lnTo>
                <a:lnTo>
                  <a:pt x="887514" y="10234917"/>
                </a:lnTo>
                <a:lnTo>
                  <a:pt x="890803" y="10251224"/>
                </a:lnTo>
                <a:lnTo>
                  <a:pt x="899782" y="10264559"/>
                </a:lnTo>
                <a:lnTo>
                  <a:pt x="913218" y="10273652"/>
                </a:lnTo>
                <a:lnTo>
                  <a:pt x="913498" y="10273652"/>
                </a:lnTo>
                <a:lnTo>
                  <a:pt x="929411" y="10276903"/>
                </a:lnTo>
                <a:lnTo>
                  <a:pt x="945718" y="10273652"/>
                </a:lnTo>
                <a:lnTo>
                  <a:pt x="959053" y="10264711"/>
                </a:lnTo>
                <a:lnTo>
                  <a:pt x="968070" y="10251415"/>
                </a:lnTo>
                <a:lnTo>
                  <a:pt x="971435" y="10235120"/>
                </a:lnTo>
                <a:close/>
              </a:path>
              <a:path w="17967325" h="10277475">
                <a:moveTo>
                  <a:pt x="971435" y="9806457"/>
                </a:moveTo>
                <a:lnTo>
                  <a:pt x="968082" y="9790214"/>
                </a:lnTo>
                <a:lnTo>
                  <a:pt x="959116" y="9776955"/>
                </a:lnTo>
                <a:lnTo>
                  <a:pt x="945845" y="9768002"/>
                </a:lnTo>
                <a:lnTo>
                  <a:pt x="929551" y="9764687"/>
                </a:lnTo>
                <a:lnTo>
                  <a:pt x="912876" y="9768002"/>
                </a:lnTo>
                <a:lnTo>
                  <a:pt x="913117" y="9768002"/>
                </a:lnTo>
                <a:lnTo>
                  <a:pt x="899795" y="9776955"/>
                </a:lnTo>
                <a:lnTo>
                  <a:pt x="890816" y="9790214"/>
                </a:lnTo>
                <a:lnTo>
                  <a:pt x="887514" y="9806457"/>
                </a:lnTo>
                <a:lnTo>
                  <a:pt x="890803" y="9822777"/>
                </a:lnTo>
                <a:lnTo>
                  <a:pt x="899782" y="9836112"/>
                </a:lnTo>
                <a:lnTo>
                  <a:pt x="913206" y="9845192"/>
                </a:lnTo>
                <a:lnTo>
                  <a:pt x="913485" y="9845192"/>
                </a:lnTo>
                <a:lnTo>
                  <a:pt x="929411" y="9848444"/>
                </a:lnTo>
                <a:lnTo>
                  <a:pt x="945718" y="9845192"/>
                </a:lnTo>
                <a:lnTo>
                  <a:pt x="959053" y="9836252"/>
                </a:lnTo>
                <a:lnTo>
                  <a:pt x="968070" y="9822967"/>
                </a:lnTo>
                <a:lnTo>
                  <a:pt x="971435" y="9806673"/>
                </a:lnTo>
                <a:lnTo>
                  <a:pt x="971435" y="9806457"/>
                </a:lnTo>
                <a:close/>
              </a:path>
              <a:path w="17967325" h="10277475">
                <a:moveTo>
                  <a:pt x="971435" y="9377693"/>
                </a:moveTo>
                <a:lnTo>
                  <a:pt x="968070" y="9361360"/>
                </a:lnTo>
                <a:lnTo>
                  <a:pt x="959065" y="9348140"/>
                </a:lnTo>
                <a:lnTo>
                  <a:pt x="945781" y="9339199"/>
                </a:lnTo>
                <a:lnTo>
                  <a:pt x="929551" y="9335910"/>
                </a:lnTo>
                <a:lnTo>
                  <a:pt x="929551" y="9335694"/>
                </a:lnTo>
                <a:lnTo>
                  <a:pt x="913206" y="9338945"/>
                </a:lnTo>
                <a:lnTo>
                  <a:pt x="899845" y="9347886"/>
                </a:lnTo>
                <a:lnTo>
                  <a:pt x="890828" y="9361183"/>
                </a:lnTo>
                <a:lnTo>
                  <a:pt x="887514" y="9377477"/>
                </a:lnTo>
                <a:lnTo>
                  <a:pt x="890803" y="9393784"/>
                </a:lnTo>
                <a:lnTo>
                  <a:pt x="899782" y="9407119"/>
                </a:lnTo>
                <a:lnTo>
                  <a:pt x="913206" y="9416212"/>
                </a:lnTo>
                <a:lnTo>
                  <a:pt x="913485" y="9416212"/>
                </a:lnTo>
                <a:lnTo>
                  <a:pt x="929411" y="9419463"/>
                </a:lnTo>
                <a:lnTo>
                  <a:pt x="945718" y="9416212"/>
                </a:lnTo>
                <a:lnTo>
                  <a:pt x="959053" y="9407258"/>
                </a:lnTo>
                <a:lnTo>
                  <a:pt x="968070" y="9393974"/>
                </a:lnTo>
                <a:lnTo>
                  <a:pt x="971435" y="9377693"/>
                </a:lnTo>
                <a:close/>
              </a:path>
              <a:path w="17967325" h="10277475">
                <a:moveTo>
                  <a:pt x="971435" y="8949093"/>
                </a:moveTo>
                <a:lnTo>
                  <a:pt x="968082" y="8932774"/>
                </a:lnTo>
                <a:lnTo>
                  <a:pt x="959116" y="8919515"/>
                </a:lnTo>
                <a:lnTo>
                  <a:pt x="945845" y="8910561"/>
                </a:lnTo>
                <a:lnTo>
                  <a:pt x="929551" y="8907247"/>
                </a:lnTo>
                <a:lnTo>
                  <a:pt x="912901" y="8910561"/>
                </a:lnTo>
                <a:lnTo>
                  <a:pt x="913117" y="8910561"/>
                </a:lnTo>
                <a:lnTo>
                  <a:pt x="899795" y="8919515"/>
                </a:lnTo>
                <a:lnTo>
                  <a:pt x="890816" y="8932774"/>
                </a:lnTo>
                <a:lnTo>
                  <a:pt x="887526" y="8949093"/>
                </a:lnTo>
                <a:lnTo>
                  <a:pt x="890803" y="8965324"/>
                </a:lnTo>
                <a:lnTo>
                  <a:pt x="899782" y="8978659"/>
                </a:lnTo>
                <a:lnTo>
                  <a:pt x="913206" y="8987752"/>
                </a:lnTo>
                <a:lnTo>
                  <a:pt x="913485" y="8987752"/>
                </a:lnTo>
                <a:lnTo>
                  <a:pt x="929411" y="8991003"/>
                </a:lnTo>
                <a:lnTo>
                  <a:pt x="945718" y="8987752"/>
                </a:lnTo>
                <a:lnTo>
                  <a:pt x="959053" y="8978811"/>
                </a:lnTo>
                <a:lnTo>
                  <a:pt x="968070" y="8965527"/>
                </a:lnTo>
                <a:lnTo>
                  <a:pt x="971435" y="8949233"/>
                </a:lnTo>
                <a:lnTo>
                  <a:pt x="971435" y="8949093"/>
                </a:lnTo>
                <a:close/>
              </a:path>
              <a:path w="17967325" h="10277475">
                <a:moveTo>
                  <a:pt x="971435" y="8091754"/>
                </a:moveTo>
                <a:lnTo>
                  <a:pt x="968146" y="8075384"/>
                </a:lnTo>
                <a:lnTo>
                  <a:pt x="959180" y="8062087"/>
                </a:lnTo>
                <a:lnTo>
                  <a:pt x="945857" y="8053108"/>
                </a:lnTo>
                <a:lnTo>
                  <a:pt x="929551" y="8049806"/>
                </a:lnTo>
                <a:lnTo>
                  <a:pt x="913180" y="8053108"/>
                </a:lnTo>
                <a:lnTo>
                  <a:pt x="899807" y="8062087"/>
                </a:lnTo>
                <a:lnTo>
                  <a:pt x="890816" y="8075384"/>
                </a:lnTo>
                <a:lnTo>
                  <a:pt x="887552" y="8091754"/>
                </a:lnTo>
                <a:lnTo>
                  <a:pt x="890892" y="8108048"/>
                </a:lnTo>
                <a:lnTo>
                  <a:pt x="899883" y="8121332"/>
                </a:lnTo>
                <a:lnTo>
                  <a:pt x="913193" y="8130286"/>
                </a:lnTo>
                <a:lnTo>
                  <a:pt x="929398" y="8133562"/>
                </a:lnTo>
                <a:lnTo>
                  <a:pt x="945718" y="8130286"/>
                </a:lnTo>
                <a:lnTo>
                  <a:pt x="959053" y="8121332"/>
                </a:lnTo>
                <a:lnTo>
                  <a:pt x="968070" y="8108048"/>
                </a:lnTo>
                <a:lnTo>
                  <a:pt x="971435" y="8091754"/>
                </a:lnTo>
                <a:close/>
              </a:path>
              <a:path w="17967325" h="10277475">
                <a:moveTo>
                  <a:pt x="971575" y="8520163"/>
                </a:moveTo>
                <a:lnTo>
                  <a:pt x="968286" y="8503844"/>
                </a:lnTo>
                <a:lnTo>
                  <a:pt x="959319" y="8490509"/>
                </a:lnTo>
                <a:lnTo>
                  <a:pt x="946010" y="8481504"/>
                </a:lnTo>
                <a:lnTo>
                  <a:pt x="929690" y="8478202"/>
                </a:lnTo>
                <a:lnTo>
                  <a:pt x="913460" y="8481504"/>
                </a:lnTo>
                <a:lnTo>
                  <a:pt x="900061" y="8490509"/>
                </a:lnTo>
                <a:lnTo>
                  <a:pt x="891032" y="8503844"/>
                </a:lnTo>
                <a:lnTo>
                  <a:pt x="887691" y="8520163"/>
                </a:lnTo>
                <a:lnTo>
                  <a:pt x="890943" y="8536318"/>
                </a:lnTo>
                <a:lnTo>
                  <a:pt x="899922" y="8549665"/>
                </a:lnTo>
                <a:lnTo>
                  <a:pt x="913384" y="8558771"/>
                </a:lnTo>
                <a:lnTo>
                  <a:pt x="913752" y="8558771"/>
                </a:lnTo>
                <a:lnTo>
                  <a:pt x="929551" y="8561972"/>
                </a:lnTo>
                <a:lnTo>
                  <a:pt x="945883" y="8558771"/>
                </a:lnTo>
                <a:lnTo>
                  <a:pt x="959243" y="8549856"/>
                </a:lnTo>
                <a:lnTo>
                  <a:pt x="968273" y="8536584"/>
                </a:lnTo>
                <a:lnTo>
                  <a:pt x="971575" y="8520303"/>
                </a:lnTo>
                <a:lnTo>
                  <a:pt x="971575" y="8520163"/>
                </a:lnTo>
                <a:close/>
              </a:path>
              <a:path w="17967325" h="10277475">
                <a:moveTo>
                  <a:pt x="1415465" y="8520163"/>
                </a:moveTo>
                <a:lnTo>
                  <a:pt x="1412163" y="8503844"/>
                </a:lnTo>
                <a:lnTo>
                  <a:pt x="1403134" y="8490509"/>
                </a:lnTo>
                <a:lnTo>
                  <a:pt x="1389773" y="8481504"/>
                </a:lnTo>
                <a:lnTo>
                  <a:pt x="1373505" y="8478228"/>
                </a:lnTo>
                <a:lnTo>
                  <a:pt x="1357134" y="8481504"/>
                </a:lnTo>
                <a:lnTo>
                  <a:pt x="1343837" y="8490509"/>
                </a:lnTo>
                <a:lnTo>
                  <a:pt x="1334833" y="8503844"/>
                </a:lnTo>
                <a:lnTo>
                  <a:pt x="1331582" y="8520163"/>
                </a:lnTo>
                <a:lnTo>
                  <a:pt x="1334782" y="8536318"/>
                </a:lnTo>
                <a:lnTo>
                  <a:pt x="1343761" y="8549665"/>
                </a:lnTo>
                <a:lnTo>
                  <a:pt x="1357261" y="8558771"/>
                </a:lnTo>
                <a:lnTo>
                  <a:pt x="1357617" y="8558771"/>
                </a:lnTo>
                <a:lnTo>
                  <a:pt x="1373441" y="8561972"/>
                </a:lnTo>
                <a:lnTo>
                  <a:pt x="1389761" y="8558771"/>
                </a:lnTo>
                <a:lnTo>
                  <a:pt x="1403083" y="8549856"/>
                </a:lnTo>
                <a:lnTo>
                  <a:pt x="1412100" y="8536584"/>
                </a:lnTo>
                <a:lnTo>
                  <a:pt x="1415465" y="8520303"/>
                </a:lnTo>
                <a:lnTo>
                  <a:pt x="1415465" y="8520163"/>
                </a:lnTo>
                <a:close/>
              </a:path>
              <a:path w="17967325" h="10277475">
                <a:moveTo>
                  <a:pt x="1415605" y="10234917"/>
                </a:moveTo>
                <a:lnTo>
                  <a:pt x="1412290" y="10219017"/>
                </a:lnTo>
                <a:lnTo>
                  <a:pt x="1412214" y="10218636"/>
                </a:lnTo>
                <a:lnTo>
                  <a:pt x="1403159" y="10205390"/>
                </a:lnTo>
                <a:lnTo>
                  <a:pt x="1389824" y="10196551"/>
                </a:lnTo>
                <a:lnTo>
                  <a:pt x="1373441" y="10193350"/>
                </a:lnTo>
                <a:lnTo>
                  <a:pt x="1373441" y="10193134"/>
                </a:lnTo>
                <a:lnTo>
                  <a:pt x="1334897" y="10219017"/>
                </a:lnTo>
                <a:lnTo>
                  <a:pt x="1331696" y="10235336"/>
                </a:lnTo>
                <a:lnTo>
                  <a:pt x="1335074" y="10251173"/>
                </a:lnTo>
                <a:lnTo>
                  <a:pt x="1335163" y="10251618"/>
                </a:lnTo>
                <a:lnTo>
                  <a:pt x="1344269" y="10264864"/>
                </a:lnTo>
                <a:lnTo>
                  <a:pt x="1357668" y="10273728"/>
                </a:lnTo>
                <a:lnTo>
                  <a:pt x="1374013" y="10276903"/>
                </a:lnTo>
                <a:lnTo>
                  <a:pt x="1390307" y="10273500"/>
                </a:lnTo>
                <a:lnTo>
                  <a:pt x="1403553" y="10264483"/>
                </a:lnTo>
                <a:lnTo>
                  <a:pt x="1412430" y="10251173"/>
                </a:lnTo>
                <a:lnTo>
                  <a:pt x="1415529" y="10235336"/>
                </a:lnTo>
                <a:lnTo>
                  <a:pt x="1415605" y="10234917"/>
                </a:lnTo>
                <a:close/>
              </a:path>
              <a:path w="17967325" h="10277475">
                <a:moveTo>
                  <a:pt x="1415605" y="9806457"/>
                </a:moveTo>
                <a:lnTo>
                  <a:pt x="1412379" y="9790557"/>
                </a:lnTo>
                <a:lnTo>
                  <a:pt x="1412303" y="9790163"/>
                </a:lnTo>
                <a:lnTo>
                  <a:pt x="1403286" y="9776879"/>
                </a:lnTo>
                <a:lnTo>
                  <a:pt x="1389913" y="9767926"/>
                </a:lnTo>
                <a:lnTo>
                  <a:pt x="1373657" y="9764687"/>
                </a:lnTo>
                <a:lnTo>
                  <a:pt x="1373441" y="9764687"/>
                </a:lnTo>
                <a:lnTo>
                  <a:pt x="1334897" y="9790557"/>
                </a:lnTo>
                <a:lnTo>
                  <a:pt x="1331696" y="9806889"/>
                </a:lnTo>
                <a:lnTo>
                  <a:pt x="1335074" y="9822726"/>
                </a:lnTo>
                <a:lnTo>
                  <a:pt x="1335163" y="9823171"/>
                </a:lnTo>
                <a:lnTo>
                  <a:pt x="1344269" y="9836404"/>
                </a:lnTo>
                <a:lnTo>
                  <a:pt x="1357668" y="9845281"/>
                </a:lnTo>
                <a:lnTo>
                  <a:pt x="1374013" y="9848444"/>
                </a:lnTo>
                <a:lnTo>
                  <a:pt x="1390307" y="9845053"/>
                </a:lnTo>
                <a:lnTo>
                  <a:pt x="1403553" y="9836036"/>
                </a:lnTo>
                <a:lnTo>
                  <a:pt x="1412430" y="9822726"/>
                </a:lnTo>
                <a:lnTo>
                  <a:pt x="1415529" y="9806889"/>
                </a:lnTo>
                <a:lnTo>
                  <a:pt x="1415605" y="9806457"/>
                </a:lnTo>
                <a:close/>
              </a:path>
              <a:path w="17967325" h="10277475">
                <a:moveTo>
                  <a:pt x="1415605" y="9377997"/>
                </a:moveTo>
                <a:lnTo>
                  <a:pt x="1412405" y="9361678"/>
                </a:lnTo>
                <a:lnTo>
                  <a:pt x="1403477" y="9348330"/>
                </a:lnTo>
                <a:lnTo>
                  <a:pt x="1390180" y="9339288"/>
                </a:lnTo>
                <a:lnTo>
                  <a:pt x="1373873" y="9335910"/>
                </a:lnTo>
                <a:lnTo>
                  <a:pt x="1373441" y="9335910"/>
                </a:lnTo>
                <a:lnTo>
                  <a:pt x="1373441" y="9335694"/>
                </a:lnTo>
                <a:lnTo>
                  <a:pt x="1357122" y="9339110"/>
                </a:lnTo>
                <a:lnTo>
                  <a:pt x="1343736" y="9348330"/>
                </a:lnTo>
                <a:lnTo>
                  <a:pt x="1334871" y="9361678"/>
                </a:lnTo>
                <a:lnTo>
                  <a:pt x="1331709" y="9377997"/>
                </a:lnTo>
                <a:lnTo>
                  <a:pt x="1335163" y="9394177"/>
                </a:lnTo>
                <a:lnTo>
                  <a:pt x="1344269" y="9407423"/>
                </a:lnTo>
                <a:lnTo>
                  <a:pt x="1357668" y="9416288"/>
                </a:lnTo>
                <a:lnTo>
                  <a:pt x="1374013" y="9419463"/>
                </a:lnTo>
                <a:lnTo>
                  <a:pt x="1390142" y="9416110"/>
                </a:lnTo>
                <a:lnTo>
                  <a:pt x="1403337" y="9407220"/>
                </a:lnTo>
                <a:lnTo>
                  <a:pt x="1412201" y="9394177"/>
                </a:lnTo>
                <a:lnTo>
                  <a:pt x="1415605" y="9377997"/>
                </a:lnTo>
                <a:close/>
              </a:path>
              <a:path w="17967325" h="10277475">
                <a:moveTo>
                  <a:pt x="1415605" y="8949563"/>
                </a:moveTo>
                <a:lnTo>
                  <a:pt x="1412506" y="8933218"/>
                </a:lnTo>
                <a:lnTo>
                  <a:pt x="1403680" y="8919807"/>
                </a:lnTo>
                <a:lnTo>
                  <a:pt x="1390446" y="8910701"/>
                </a:lnTo>
                <a:lnTo>
                  <a:pt x="1374152" y="8907247"/>
                </a:lnTo>
                <a:lnTo>
                  <a:pt x="1373441" y="8907247"/>
                </a:lnTo>
                <a:lnTo>
                  <a:pt x="1357058" y="8910701"/>
                </a:lnTo>
                <a:lnTo>
                  <a:pt x="1343774" y="8919807"/>
                </a:lnTo>
                <a:lnTo>
                  <a:pt x="1334884" y="8933218"/>
                </a:lnTo>
                <a:lnTo>
                  <a:pt x="1331722" y="8949563"/>
                </a:lnTo>
                <a:lnTo>
                  <a:pt x="1335163" y="8965717"/>
                </a:lnTo>
                <a:lnTo>
                  <a:pt x="1344269" y="8978963"/>
                </a:lnTo>
                <a:lnTo>
                  <a:pt x="1357668" y="8987841"/>
                </a:lnTo>
                <a:lnTo>
                  <a:pt x="1374013" y="8991003"/>
                </a:lnTo>
                <a:lnTo>
                  <a:pt x="1390142" y="8987663"/>
                </a:lnTo>
                <a:lnTo>
                  <a:pt x="1403337" y="8978773"/>
                </a:lnTo>
                <a:lnTo>
                  <a:pt x="1412214" y="8965717"/>
                </a:lnTo>
                <a:lnTo>
                  <a:pt x="1415605" y="8949563"/>
                </a:lnTo>
                <a:close/>
              </a:path>
              <a:path w="17967325" h="10277475">
                <a:moveTo>
                  <a:pt x="1415605" y="8091614"/>
                </a:moveTo>
                <a:lnTo>
                  <a:pt x="1412405" y="8075714"/>
                </a:lnTo>
                <a:lnTo>
                  <a:pt x="1412328" y="8075333"/>
                </a:lnTo>
                <a:lnTo>
                  <a:pt x="1403350" y="8062036"/>
                </a:lnTo>
                <a:lnTo>
                  <a:pt x="1390230" y="8053210"/>
                </a:lnTo>
                <a:lnTo>
                  <a:pt x="1390675" y="8053210"/>
                </a:lnTo>
                <a:lnTo>
                  <a:pt x="1373720" y="8049806"/>
                </a:lnTo>
                <a:lnTo>
                  <a:pt x="1373441" y="8049806"/>
                </a:lnTo>
                <a:lnTo>
                  <a:pt x="1357122" y="8053210"/>
                </a:lnTo>
                <a:lnTo>
                  <a:pt x="1343825" y="8062303"/>
                </a:lnTo>
                <a:lnTo>
                  <a:pt x="1334897" y="8075714"/>
                </a:lnTo>
                <a:lnTo>
                  <a:pt x="1331772" y="8091614"/>
                </a:lnTo>
                <a:lnTo>
                  <a:pt x="1331696" y="8092046"/>
                </a:lnTo>
                <a:lnTo>
                  <a:pt x="1335087" y="8107896"/>
                </a:lnTo>
                <a:lnTo>
                  <a:pt x="1335163" y="8108302"/>
                </a:lnTo>
                <a:lnTo>
                  <a:pt x="1344269" y="8121523"/>
                </a:lnTo>
                <a:lnTo>
                  <a:pt x="1357668" y="8130387"/>
                </a:lnTo>
                <a:lnTo>
                  <a:pt x="1374013" y="8133562"/>
                </a:lnTo>
                <a:lnTo>
                  <a:pt x="1390218" y="8130210"/>
                </a:lnTo>
                <a:lnTo>
                  <a:pt x="1403438" y="8121205"/>
                </a:lnTo>
                <a:lnTo>
                  <a:pt x="1412341" y="8107896"/>
                </a:lnTo>
                <a:lnTo>
                  <a:pt x="1415529" y="8092046"/>
                </a:lnTo>
                <a:lnTo>
                  <a:pt x="1415605" y="8091614"/>
                </a:lnTo>
                <a:close/>
              </a:path>
              <a:path w="17967325" h="10277475">
                <a:moveTo>
                  <a:pt x="1859064" y="8949131"/>
                </a:moveTo>
                <a:lnTo>
                  <a:pt x="1855724" y="8932824"/>
                </a:lnTo>
                <a:lnTo>
                  <a:pt x="1846719" y="8919515"/>
                </a:lnTo>
                <a:lnTo>
                  <a:pt x="1833372" y="8910536"/>
                </a:lnTo>
                <a:lnTo>
                  <a:pt x="1817039" y="8907247"/>
                </a:lnTo>
                <a:lnTo>
                  <a:pt x="1800733" y="8910536"/>
                </a:lnTo>
                <a:lnTo>
                  <a:pt x="1787410" y="8919515"/>
                </a:lnTo>
                <a:lnTo>
                  <a:pt x="1778444" y="8932824"/>
                </a:lnTo>
                <a:lnTo>
                  <a:pt x="1775155" y="8949131"/>
                </a:lnTo>
                <a:lnTo>
                  <a:pt x="1778444" y="8965425"/>
                </a:lnTo>
                <a:lnTo>
                  <a:pt x="1787410" y="8978735"/>
                </a:lnTo>
                <a:lnTo>
                  <a:pt x="1800733" y="8987714"/>
                </a:lnTo>
                <a:lnTo>
                  <a:pt x="1817039" y="8991003"/>
                </a:lnTo>
                <a:lnTo>
                  <a:pt x="1833384" y="8987714"/>
                </a:lnTo>
                <a:lnTo>
                  <a:pt x="1846745" y="8978735"/>
                </a:lnTo>
                <a:lnTo>
                  <a:pt x="1855762" y="8965425"/>
                </a:lnTo>
                <a:lnTo>
                  <a:pt x="1859064" y="8949131"/>
                </a:lnTo>
                <a:close/>
              </a:path>
              <a:path w="17967325" h="10277475">
                <a:moveTo>
                  <a:pt x="1859076" y="10235019"/>
                </a:moveTo>
                <a:lnTo>
                  <a:pt x="1855698" y="10218788"/>
                </a:lnTo>
                <a:lnTo>
                  <a:pt x="1846694" y="10205542"/>
                </a:lnTo>
                <a:lnTo>
                  <a:pt x="1833359" y="10196627"/>
                </a:lnTo>
                <a:lnTo>
                  <a:pt x="1817039" y="10193350"/>
                </a:lnTo>
                <a:lnTo>
                  <a:pt x="1817039" y="10193134"/>
                </a:lnTo>
                <a:lnTo>
                  <a:pt x="1800733" y="10196424"/>
                </a:lnTo>
                <a:lnTo>
                  <a:pt x="1787321" y="10205542"/>
                </a:lnTo>
                <a:lnTo>
                  <a:pt x="1778431" y="10218788"/>
                </a:lnTo>
                <a:lnTo>
                  <a:pt x="1775155" y="10235019"/>
                </a:lnTo>
                <a:lnTo>
                  <a:pt x="1778444" y="10251326"/>
                </a:lnTo>
                <a:lnTo>
                  <a:pt x="1787410" y="10264635"/>
                </a:lnTo>
                <a:lnTo>
                  <a:pt x="1800733" y="10273614"/>
                </a:lnTo>
                <a:lnTo>
                  <a:pt x="1817039" y="10276903"/>
                </a:lnTo>
                <a:lnTo>
                  <a:pt x="1833384" y="10273614"/>
                </a:lnTo>
                <a:lnTo>
                  <a:pt x="1846745" y="10264635"/>
                </a:lnTo>
                <a:lnTo>
                  <a:pt x="1855762" y="10251326"/>
                </a:lnTo>
                <a:lnTo>
                  <a:pt x="1859076" y="10235019"/>
                </a:lnTo>
                <a:close/>
              </a:path>
              <a:path w="17967325" h="10277475">
                <a:moveTo>
                  <a:pt x="1859076" y="9806559"/>
                </a:moveTo>
                <a:lnTo>
                  <a:pt x="1855711" y="9790265"/>
                </a:lnTo>
                <a:lnTo>
                  <a:pt x="1846719" y="9776955"/>
                </a:lnTo>
                <a:lnTo>
                  <a:pt x="1833384" y="9767976"/>
                </a:lnTo>
                <a:lnTo>
                  <a:pt x="1817039" y="9764687"/>
                </a:lnTo>
                <a:lnTo>
                  <a:pt x="1800733" y="9767976"/>
                </a:lnTo>
                <a:lnTo>
                  <a:pt x="1787410" y="9776955"/>
                </a:lnTo>
                <a:lnTo>
                  <a:pt x="1778444" y="9790265"/>
                </a:lnTo>
                <a:lnTo>
                  <a:pt x="1775155" y="9806559"/>
                </a:lnTo>
                <a:lnTo>
                  <a:pt x="1778444" y="9822866"/>
                </a:lnTo>
                <a:lnTo>
                  <a:pt x="1787410" y="9836175"/>
                </a:lnTo>
                <a:lnTo>
                  <a:pt x="1800733" y="9845154"/>
                </a:lnTo>
                <a:lnTo>
                  <a:pt x="1817039" y="9848444"/>
                </a:lnTo>
                <a:lnTo>
                  <a:pt x="1833384" y="9845154"/>
                </a:lnTo>
                <a:lnTo>
                  <a:pt x="1846745" y="9836175"/>
                </a:lnTo>
                <a:lnTo>
                  <a:pt x="1855762" y="9822866"/>
                </a:lnTo>
                <a:lnTo>
                  <a:pt x="1859076" y="9806559"/>
                </a:lnTo>
                <a:close/>
              </a:path>
              <a:path w="17967325" h="10277475">
                <a:moveTo>
                  <a:pt x="1859076" y="9377578"/>
                </a:moveTo>
                <a:lnTo>
                  <a:pt x="1855698" y="9361335"/>
                </a:lnTo>
                <a:lnTo>
                  <a:pt x="1846694" y="9348102"/>
                </a:lnTo>
                <a:lnTo>
                  <a:pt x="1833359" y="9339174"/>
                </a:lnTo>
                <a:lnTo>
                  <a:pt x="1817039" y="9335910"/>
                </a:lnTo>
                <a:lnTo>
                  <a:pt x="1817039" y="9335694"/>
                </a:lnTo>
                <a:lnTo>
                  <a:pt x="1800733" y="9338983"/>
                </a:lnTo>
                <a:lnTo>
                  <a:pt x="1787321" y="9348102"/>
                </a:lnTo>
                <a:lnTo>
                  <a:pt x="1778431" y="9361335"/>
                </a:lnTo>
                <a:lnTo>
                  <a:pt x="1775155" y="9377578"/>
                </a:lnTo>
                <a:lnTo>
                  <a:pt x="1778444" y="9393872"/>
                </a:lnTo>
                <a:lnTo>
                  <a:pt x="1787410" y="9407195"/>
                </a:lnTo>
                <a:lnTo>
                  <a:pt x="1800733" y="9416161"/>
                </a:lnTo>
                <a:lnTo>
                  <a:pt x="1817039" y="9419463"/>
                </a:lnTo>
                <a:lnTo>
                  <a:pt x="1833384" y="9416161"/>
                </a:lnTo>
                <a:lnTo>
                  <a:pt x="1846745" y="9407195"/>
                </a:lnTo>
                <a:lnTo>
                  <a:pt x="1855762" y="9393872"/>
                </a:lnTo>
                <a:lnTo>
                  <a:pt x="1859076" y="9377578"/>
                </a:lnTo>
                <a:close/>
              </a:path>
              <a:path w="17967325" h="10277475">
                <a:moveTo>
                  <a:pt x="1859076" y="8091614"/>
                </a:moveTo>
                <a:lnTo>
                  <a:pt x="1855762" y="8075333"/>
                </a:lnTo>
                <a:lnTo>
                  <a:pt x="1846745" y="8062036"/>
                </a:lnTo>
                <a:lnTo>
                  <a:pt x="1833384" y="8053083"/>
                </a:lnTo>
                <a:lnTo>
                  <a:pt x="1817039" y="8049806"/>
                </a:lnTo>
                <a:lnTo>
                  <a:pt x="1800733" y="8053083"/>
                </a:lnTo>
                <a:lnTo>
                  <a:pt x="1787410" y="8062036"/>
                </a:lnTo>
                <a:lnTo>
                  <a:pt x="1778444" y="8075333"/>
                </a:lnTo>
                <a:lnTo>
                  <a:pt x="1775155" y="8091614"/>
                </a:lnTo>
                <a:lnTo>
                  <a:pt x="1778444" y="8107985"/>
                </a:lnTo>
                <a:lnTo>
                  <a:pt x="1787410" y="8121320"/>
                </a:lnTo>
                <a:lnTo>
                  <a:pt x="1800733" y="8130286"/>
                </a:lnTo>
                <a:lnTo>
                  <a:pt x="1817039" y="8133562"/>
                </a:lnTo>
                <a:lnTo>
                  <a:pt x="1833384" y="8130286"/>
                </a:lnTo>
                <a:lnTo>
                  <a:pt x="1846745" y="8121320"/>
                </a:lnTo>
                <a:lnTo>
                  <a:pt x="1855762" y="8107985"/>
                </a:lnTo>
                <a:lnTo>
                  <a:pt x="1859076" y="8091614"/>
                </a:lnTo>
                <a:close/>
              </a:path>
              <a:path w="17967325" h="10277475">
                <a:moveTo>
                  <a:pt x="1859216" y="8520163"/>
                </a:moveTo>
                <a:lnTo>
                  <a:pt x="1855927" y="8503844"/>
                </a:lnTo>
                <a:lnTo>
                  <a:pt x="1846961" y="8490509"/>
                </a:lnTo>
                <a:lnTo>
                  <a:pt x="1833638" y="8481504"/>
                </a:lnTo>
                <a:lnTo>
                  <a:pt x="1817331" y="8478202"/>
                </a:lnTo>
                <a:lnTo>
                  <a:pt x="1800987" y="8481504"/>
                </a:lnTo>
                <a:lnTo>
                  <a:pt x="1787626" y="8490509"/>
                </a:lnTo>
                <a:lnTo>
                  <a:pt x="1778609" y="8503844"/>
                </a:lnTo>
                <a:lnTo>
                  <a:pt x="1775294" y="8520163"/>
                </a:lnTo>
                <a:lnTo>
                  <a:pt x="1778609" y="8536445"/>
                </a:lnTo>
                <a:lnTo>
                  <a:pt x="1787626" y="8549729"/>
                </a:lnTo>
                <a:lnTo>
                  <a:pt x="1800987" y="8558682"/>
                </a:lnTo>
                <a:lnTo>
                  <a:pt x="1817331" y="8561972"/>
                </a:lnTo>
                <a:lnTo>
                  <a:pt x="1833638" y="8558682"/>
                </a:lnTo>
                <a:lnTo>
                  <a:pt x="1846961" y="8549729"/>
                </a:lnTo>
                <a:lnTo>
                  <a:pt x="1855927" y="8536445"/>
                </a:lnTo>
                <a:lnTo>
                  <a:pt x="1859216" y="8520163"/>
                </a:lnTo>
                <a:close/>
              </a:path>
              <a:path w="17967325" h="10277475">
                <a:moveTo>
                  <a:pt x="2302814" y="10235019"/>
                </a:moveTo>
                <a:lnTo>
                  <a:pt x="2299449" y="10218788"/>
                </a:lnTo>
                <a:lnTo>
                  <a:pt x="2290457" y="10205542"/>
                </a:lnTo>
                <a:lnTo>
                  <a:pt x="2277173" y="10196627"/>
                </a:lnTo>
                <a:lnTo>
                  <a:pt x="2260930" y="10193350"/>
                </a:lnTo>
                <a:lnTo>
                  <a:pt x="2260930" y="10193134"/>
                </a:lnTo>
                <a:lnTo>
                  <a:pt x="2244598" y="10196424"/>
                </a:lnTo>
                <a:lnTo>
                  <a:pt x="2231136" y="10205542"/>
                </a:lnTo>
                <a:lnTo>
                  <a:pt x="2222195" y="10218788"/>
                </a:lnTo>
                <a:lnTo>
                  <a:pt x="2218906" y="10235019"/>
                </a:lnTo>
                <a:lnTo>
                  <a:pt x="2222208" y="10251326"/>
                </a:lnTo>
                <a:lnTo>
                  <a:pt x="2231237" y="10264635"/>
                </a:lnTo>
                <a:lnTo>
                  <a:pt x="2244598" y="10273614"/>
                </a:lnTo>
                <a:lnTo>
                  <a:pt x="2260930" y="10276903"/>
                </a:lnTo>
                <a:lnTo>
                  <a:pt x="2277249" y="10273614"/>
                </a:lnTo>
                <a:lnTo>
                  <a:pt x="2290559" y="10264635"/>
                </a:lnTo>
                <a:lnTo>
                  <a:pt x="2299525" y="10251326"/>
                </a:lnTo>
                <a:lnTo>
                  <a:pt x="2302814" y="10235019"/>
                </a:lnTo>
                <a:close/>
              </a:path>
              <a:path w="17967325" h="10277475">
                <a:moveTo>
                  <a:pt x="2302814" y="9806559"/>
                </a:moveTo>
                <a:lnTo>
                  <a:pt x="2299551" y="9790265"/>
                </a:lnTo>
                <a:lnTo>
                  <a:pt x="2290584" y="9776955"/>
                </a:lnTo>
                <a:lnTo>
                  <a:pt x="2277275" y="9767976"/>
                </a:lnTo>
                <a:lnTo>
                  <a:pt x="2260930" y="9764687"/>
                </a:lnTo>
                <a:lnTo>
                  <a:pt x="2244598" y="9767976"/>
                </a:lnTo>
                <a:lnTo>
                  <a:pt x="2231237" y="9776955"/>
                </a:lnTo>
                <a:lnTo>
                  <a:pt x="2222208" y="9790265"/>
                </a:lnTo>
                <a:lnTo>
                  <a:pt x="2218906" y="9806559"/>
                </a:lnTo>
                <a:lnTo>
                  <a:pt x="2222208" y="9822866"/>
                </a:lnTo>
                <a:lnTo>
                  <a:pt x="2231237" y="9836175"/>
                </a:lnTo>
                <a:lnTo>
                  <a:pt x="2244598" y="9845154"/>
                </a:lnTo>
                <a:lnTo>
                  <a:pt x="2260930" y="9848444"/>
                </a:lnTo>
                <a:lnTo>
                  <a:pt x="2277249" y="9845154"/>
                </a:lnTo>
                <a:lnTo>
                  <a:pt x="2290559" y="9836175"/>
                </a:lnTo>
                <a:lnTo>
                  <a:pt x="2299525" y="9822866"/>
                </a:lnTo>
                <a:lnTo>
                  <a:pt x="2302814" y="9806559"/>
                </a:lnTo>
                <a:close/>
              </a:path>
              <a:path w="17967325" h="10277475">
                <a:moveTo>
                  <a:pt x="2302814" y="9377578"/>
                </a:moveTo>
                <a:lnTo>
                  <a:pt x="2299449" y="9361335"/>
                </a:lnTo>
                <a:lnTo>
                  <a:pt x="2290457" y="9348102"/>
                </a:lnTo>
                <a:lnTo>
                  <a:pt x="2277173" y="9339174"/>
                </a:lnTo>
                <a:lnTo>
                  <a:pt x="2260930" y="9335910"/>
                </a:lnTo>
                <a:lnTo>
                  <a:pt x="2260930" y="9335694"/>
                </a:lnTo>
                <a:lnTo>
                  <a:pt x="2244598" y="9338983"/>
                </a:lnTo>
                <a:lnTo>
                  <a:pt x="2231136" y="9348102"/>
                </a:lnTo>
                <a:lnTo>
                  <a:pt x="2222195" y="9361335"/>
                </a:lnTo>
                <a:lnTo>
                  <a:pt x="2218906" y="9377578"/>
                </a:lnTo>
                <a:lnTo>
                  <a:pt x="2222208" y="9393872"/>
                </a:lnTo>
                <a:lnTo>
                  <a:pt x="2231237" y="9407195"/>
                </a:lnTo>
                <a:lnTo>
                  <a:pt x="2244598" y="9416161"/>
                </a:lnTo>
                <a:lnTo>
                  <a:pt x="2260930" y="9419463"/>
                </a:lnTo>
                <a:lnTo>
                  <a:pt x="2277249" y="9416161"/>
                </a:lnTo>
                <a:lnTo>
                  <a:pt x="2290559" y="9407195"/>
                </a:lnTo>
                <a:lnTo>
                  <a:pt x="2299525" y="9393872"/>
                </a:lnTo>
                <a:lnTo>
                  <a:pt x="2302814" y="9377578"/>
                </a:lnTo>
                <a:close/>
              </a:path>
              <a:path w="17967325" h="10277475">
                <a:moveTo>
                  <a:pt x="2302814" y="8949131"/>
                </a:moveTo>
                <a:lnTo>
                  <a:pt x="2299551" y="8932824"/>
                </a:lnTo>
                <a:lnTo>
                  <a:pt x="2290584" y="8919515"/>
                </a:lnTo>
                <a:lnTo>
                  <a:pt x="2277262" y="8910536"/>
                </a:lnTo>
                <a:lnTo>
                  <a:pt x="2260930" y="8907247"/>
                </a:lnTo>
                <a:lnTo>
                  <a:pt x="2244598" y="8910536"/>
                </a:lnTo>
                <a:lnTo>
                  <a:pt x="2231237" y="8919515"/>
                </a:lnTo>
                <a:lnTo>
                  <a:pt x="2222208" y="8932824"/>
                </a:lnTo>
                <a:lnTo>
                  <a:pt x="2218906" y="8949131"/>
                </a:lnTo>
                <a:lnTo>
                  <a:pt x="2222208" y="8965425"/>
                </a:lnTo>
                <a:lnTo>
                  <a:pt x="2231237" y="8978735"/>
                </a:lnTo>
                <a:lnTo>
                  <a:pt x="2244598" y="8987714"/>
                </a:lnTo>
                <a:lnTo>
                  <a:pt x="2260930" y="8991003"/>
                </a:lnTo>
                <a:lnTo>
                  <a:pt x="2277249" y="8987714"/>
                </a:lnTo>
                <a:lnTo>
                  <a:pt x="2290559" y="8978735"/>
                </a:lnTo>
                <a:lnTo>
                  <a:pt x="2299525" y="8965425"/>
                </a:lnTo>
                <a:lnTo>
                  <a:pt x="2302814" y="8949131"/>
                </a:lnTo>
                <a:close/>
              </a:path>
              <a:path w="17967325" h="10277475">
                <a:moveTo>
                  <a:pt x="2302814" y="8091614"/>
                </a:moveTo>
                <a:lnTo>
                  <a:pt x="2299525" y="8075333"/>
                </a:lnTo>
                <a:lnTo>
                  <a:pt x="2290559" y="8062036"/>
                </a:lnTo>
                <a:lnTo>
                  <a:pt x="2277249" y="8053083"/>
                </a:lnTo>
                <a:lnTo>
                  <a:pt x="2260930" y="8049806"/>
                </a:lnTo>
                <a:lnTo>
                  <a:pt x="2244598" y="8053083"/>
                </a:lnTo>
                <a:lnTo>
                  <a:pt x="2231237" y="8062036"/>
                </a:lnTo>
                <a:lnTo>
                  <a:pt x="2222208" y="8075333"/>
                </a:lnTo>
                <a:lnTo>
                  <a:pt x="2218906" y="8091614"/>
                </a:lnTo>
                <a:lnTo>
                  <a:pt x="2222208" y="8107985"/>
                </a:lnTo>
                <a:lnTo>
                  <a:pt x="2231237" y="8121320"/>
                </a:lnTo>
                <a:lnTo>
                  <a:pt x="2244598" y="8130286"/>
                </a:lnTo>
                <a:lnTo>
                  <a:pt x="2260930" y="8133562"/>
                </a:lnTo>
                <a:lnTo>
                  <a:pt x="2277249" y="8130286"/>
                </a:lnTo>
                <a:lnTo>
                  <a:pt x="2290559" y="8121320"/>
                </a:lnTo>
                <a:lnTo>
                  <a:pt x="2299525" y="8107985"/>
                </a:lnTo>
                <a:lnTo>
                  <a:pt x="2302814" y="8091614"/>
                </a:lnTo>
                <a:close/>
              </a:path>
              <a:path w="17967325" h="10277475">
                <a:moveTo>
                  <a:pt x="2303107" y="8520163"/>
                </a:moveTo>
                <a:lnTo>
                  <a:pt x="2299792" y="8503844"/>
                </a:lnTo>
                <a:lnTo>
                  <a:pt x="2290775" y="8490509"/>
                </a:lnTo>
                <a:lnTo>
                  <a:pt x="2277414" y="8481504"/>
                </a:lnTo>
                <a:lnTo>
                  <a:pt x="2261070" y="8478202"/>
                </a:lnTo>
                <a:lnTo>
                  <a:pt x="2244763" y="8481504"/>
                </a:lnTo>
                <a:lnTo>
                  <a:pt x="2231440" y="8490509"/>
                </a:lnTo>
                <a:lnTo>
                  <a:pt x="2222474" y="8503844"/>
                </a:lnTo>
                <a:lnTo>
                  <a:pt x="2219185" y="8520163"/>
                </a:lnTo>
                <a:lnTo>
                  <a:pt x="2222474" y="8536445"/>
                </a:lnTo>
                <a:lnTo>
                  <a:pt x="2231440" y="8549729"/>
                </a:lnTo>
                <a:lnTo>
                  <a:pt x="2244763" y="8558682"/>
                </a:lnTo>
                <a:lnTo>
                  <a:pt x="2261070" y="8561972"/>
                </a:lnTo>
                <a:lnTo>
                  <a:pt x="2277414" y="8558682"/>
                </a:lnTo>
                <a:lnTo>
                  <a:pt x="2290775" y="8549729"/>
                </a:lnTo>
                <a:lnTo>
                  <a:pt x="2299792" y="8536445"/>
                </a:lnTo>
                <a:lnTo>
                  <a:pt x="2303107" y="8520163"/>
                </a:lnTo>
                <a:close/>
              </a:path>
              <a:path w="17967325" h="10277475">
                <a:moveTo>
                  <a:pt x="2746286" y="10235451"/>
                </a:moveTo>
                <a:lnTo>
                  <a:pt x="2720784" y="10196728"/>
                </a:lnTo>
                <a:lnTo>
                  <a:pt x="2704681" y="10193350"/>
                </a:lnTo>
                <a:lnTo>
                  <a:pt x="2704681" y="10193134"/>
                </a:lnTo>
                <a:lnTo>
                  <a:pt x="2688323" y="10196258"/>
                </a:lnTo>
                <a:lnTo>
                  <a:pt x="2674886" y="10205098"/>
                </a:lnTo>
                <a:lnTo>
                  <a:pt x="2665780" y="10218318"/>
                </a:lnTo>
                <a:lnTo>
                  <a:pt x="2662364" y="10234587"/>
                </a:lnTo>
                <a:lnTo>
                  <a:pt x="2665463" y="10250919"/>
                </a:lnTo>
                <a:lnTo>
                  <a:pt x="2674302" y="10264330"/>
                </a:lnTo>
                <a:lnTo>
                  <a:pt x="2687536" y="10273436"/>
                </a:lnTo>
                <a:lnTo>
                  <a:pt x="2703817" y="10276891"/>
                </a:lnTo>
                <a:lnTo>
                  <a:pt x="2720187" y="10273767"/>
                </a:lnTo>
                <a:lnTo>
                  <a:pt x="2733624" y="10264927"/>
                </a:lnTo>
                <a:lnTo>
                  <a:pt x="2742781" y="10251707"/>
                </a:lnTo>
                <a:lnTo>
                  <a:pt x="2746286" y="10235451"/>
                </a:lnTo>
                <a:close/>
              </a:path>
              <a:path w="17967325" h="10277475">
                <a:moveTo>
                  <a:pt x="2746286" y="9806991"/>
                </a:moveTo>
                <a:lnTo>
                  <a:pt x="2720873" y="9768091"/>
                </a:lnTo>
                <a:lnTo>
                  <a:pt x="2704681" y="9764687"/>
                </a:lnTo>
                <a:lnTo>
                  <a:pt x="2688323" y="9767811"/>
                </a:lnTo>
                <a:lnTo>
                  <a:pt x="2674886" y="9776650"/>
                </a:lnTo>
                <a:lnTo>
                  <a:pt x="2665780" y="9789858"/>
                </a:lnTo>
                <a:lnTo>
                  <a:pt x="2662364" y="9806127"/>
                </a:lnTo>
                <a:lnTo>
                  <a:pt x="2665463" y="9822472"/>
                </a:lnTo>
                <a:lnTo>
                  <a:pt x="2674302" y="9835871"/>
                </a:lnTo>
                <a:lnTo>
                  <a:pt x="2687536" y="9844989"/>
                </a:lnTo>
                <a:lnTo>
                  <a:pt x="2703817" y="9848444"/>
                </a:lnTo>
                <a:lnTo>
                  <a:pt x="2720187" y="9845319"/>
                </a:lnTo>
                <a:lnTo>
                  <a:pt x="2733624" y="9836480"/>
                </a:lnTo>
                <a:lnTo>
                  <a:pt x="2742781" y="9823259"/>
                </a:lnTo>
                <a:lnTo>
                  <a:pt x="2746286" y="9806991"/>
                </a:lnTo>
                <a:close/>
              </a:path>
              <a:path w="17967325" h="10277475">
                <a:moveTo>
                  <a:pt x="2746286" y="9377997"/>
                </a:moveTo>
                <a:lnTo>
                  <a:pt x="2743035" y="9361741"/>
                </a:lnTo>
                <a:lnTo>
                  <a:pt x="2734170" y="9348406"/>
                </a:lnTo>
                <a:lnTo>
                  <a:pt x="2720949" y="9339339"/>
                </a:lnTo>
                <a:lnTo>
                  <a:pt x="2704681" y="9335910"/>
                </a:lnTo>
                <a:lnTo>
                  <a:pt x="2704681" y="9335694"/>
                </a:lnTo>
                <a:lnTo>
                  <a:pt x="2688323" y="9338818"/>
                </a:lnTo>
                <a:lnTo>
                  <a:pt x="2674886" y="9347657"/>
                </a:lnTo>
                <a:lnTo>
                  <a:pt x="2665780" y="9360878"/>
                </a:lnTo>
                <a:lnTo>
                  <a:pt x="2662364" y="9377147"/>
                </a:lnTo>
                <a:lnTo>
                  <a:pt x="2665463" y="9393479"/>
                </a:lnTo>
                <a:lnTo>
                  <a:pt x="2674302" y="9406890"/>
                </a:lnTo>
                <a:lnTo>
                  <a:pt x="2687536" y="9415996"/>
                </a:lnTo>
                <a:lnTo>
                  <a:pt x="2703817" y="9419463"/>
                </a:lnTo>
                <a:lnTo>
                  <a:pt x="2720187" y="9416326"/>
                </a:lnTo>
                <a:lnTo>
                  <a:pt x="2733624" y="9407487"/>
                </a:lnTo>
                <a:lnTo>
                  <a:pt x="2742781" y="9394266"/>
                </a:lnTo>
                <a:lnTo>
                  <a:pt x="2746286" y="9377997"/>
                </a:lnTo>
                <a:close/>
              </a:path>
              <a:path w="17967325" h="10277475">
                <a:moveTo>
                  <a:pt x="2746286" y="8949563"/>
                </a:moveTo>
                <a:lnTo>
                  <a:pt x="2743098" y="8933218"/>
                </a:lnTo>
                <a:lnTo>
                  <a:pt x="2734221" y="8919807"/>
                </a:lnTo>
                <a:lnTo>
                  <a:pt x="2720975" y="8910701"/>
                </a:lnTo>
                <a:lnTo>
                  <a:pt x="2704681" y="8907247"/>
                </a:lnTo>
                <a:lnTo>
                  <a:pt x="2688323" y="8910371"/>
                </a:lnTo>
                <a:lnTo>
                  <a:pt x="2674886" y="8919210"/>
                </a:lnTo>
                <a:lnTo>
                  <a:pt x="2665780" y="8932431"/>
                </a:lnTo>
                <a:lnTo>
                  <a:pt x="2662364" y="8948687"/>
                </a:lnTo>
                <a:lnTo>
                  <a:pt x="2665463" y="8965032"/>
                </a:lnTo>
                <a:lnTo>
                  <a:pt x="2674302" y="8978430"/>
                </a:lnTo>
                <a:lnTo>
                  <a:pt x="2687536" y="8987549"/>
                </a:lnTo>
                <a:lnTo>
                  <a:pt x="2703817" y="8991003"/>
                </a:lnTo>
                <a:lnTo>
                  <a:pt x="2720187" y="8987879"/>
                </a:lnTo>
                <a:lnTo>
                  <a:pt x="2733624" y="8979040"/>
                </a:lnTo>
                <a:lnTo>
                  <a:pt x="2742781" y="8965819"/>
                </a:lnTo>
                <a:lnTo>
                  <a:pt x="2746286" y="8949563"/>
                </a:lnTo>
                <a:close/>
              </a:path>
              <a:path w="17967325" h="10277475">
                <a:moveTo>
                  <a:pt x="2746286" y="8520443"/>
                </a:moveTo>
                <a:lnTo>
                  <a:pt x="2743035" y="8504072"/>
                </a:lnTo>
                <a:lnTo>
                  <a:pt x="2734170" y="8490737"/>
                </a:lnTo>
                <a:lnTo>
                  <a:pt x="2720949" y="8481670"/>
                </a:lnTo>
                <a:lnTo>
                  <a:pt x="2704808" y="8478228"/>
                </a:lnTo>
                <a:lnTo>
                  <a:pt x="2688577" y="8481276"/>
                </a:lnTo>
                <a:lnTo>
                  <a:pt x="2675090" y="8490052"/>
                </a:lnTo>
                <a:lnTo>
                  <a:pt x="2665882" y="8503209"/>
                </a:lnTo>
                <a:lnTo>
                  <a:pt x="2662364" y="8519439"/>
                </a:lnTo>
                <a:lnTo>
                  <a:pt x="2665387" y="8535797"/>
                </a:lnTo>
                <a:lnTo>
                  <a:pt x="2674175" y="8549272"/>
                </a:lnTo>
                <a:lnTo>
                  <a:pt x="2687396" y="8558454"/>
                </a:lnTo>
                <a:lnTo>
                  <a:pt x="2703677" y="8561972"/>
                </a:lnTo>
                <a:lnTo>
                  <a:pt x="2720048" y="8558962"/>
                </a:lnTo>
                <a:lnTo>
                  <a:pt x="2733510" y="8550173"/>
                </a:lnTo>
                <a:lnTo>
                  <a:pt x="2742704" y="8536991"/>
                </a:lnTo>
                <a:lnTo>
                  <a:pt x="2746286" y="8520735"/>
                </a:lnTo>
                <a:lnTo>
                  <a:pt x="2746286" y="8520443"/>
                </a:lnTo>
                <a:close/>
              </a:path>
              <a:path w="17967325" h="10277475">
                <a:moveTo>
                  <a:pt x="2746705" y="8091614"/>
                </a:moveTo>
                <a:lnTo>
                  <a:pt x="2743403" y="8075308"/>
                </a:lnTo>
                <a:lnTo>
                  <a:pt x="2734373" y="8061973"/>
                </a:lnTo>
                <a:lnTo>
                  <a:pt x="2721013" y="8052968"/>
                </a:lnTo>
                <a:lnTo>
                  <a:pt x="2704681" y="8049654"/>
                </a:lnTo>
                <a:lnTo>
                  <a:pt x="2688361" y="8052968"/>
                </a:lnTo>
                <a:lnTo>
                  <a:pt x="2675051" y="8061973"/>
                </a:lnTo>
                <a:lnTo>
                  <a:pt x="2666085" y="8075308"/>
                </a:lnTo>
                <a:lnTo>
                  <a:pt x="2662796" y="8091614"/>
                </a:lnTo>
                <a:lnTo>
                  <a:pt x="2666085" y="8107896"/>
                </a:lnTo>
                <a:lnTo>
                  <a:pt x="2675051" y="8121193"/>
                </a:lnTo>
                <a:lnTo>
                  <a:pt x="2688361" y="8130146"/>
                </a:lnTo>
                <a:lnTo>
                  <a:pt x="2704681" y="8133423"/>
                </a:lnTo>
                <a:lnTo>
                  <a:pt x="2721013" y="8130146"/>
                </a:lnTo>
                <a:lnTo>
                  <a:pt x="2734373" y="8121193"/>
                </a:lnTo>
                <a:lnTo>
                  <a:pt x="2743403" y="8107896"/>
                </a:lnTo>
                <a:lnTo>
                  <a:pt x="2746705" y="8091614"/>
                </a:lnTo>
                <a:close/>
              </a:path>
              <a:path w="17967325" h="10277475">
                <a:moveTo>
                  <a:pt x="16828529" y="0"/>
                </a:moveTo>
                <a:lnTo>
                  <a:pt x="16793032" y="0"/>
                </a:lnTo>
                <a:lnTo>
                  <a:pt x="13295084" y="8050771"/>
                </a:lnTo>
                <a:lnTo>
                  <a:pt x="13324789" y="8063636"/>
                </a:lnTo>
                <a:lnTo>
                  <a:pt x="16828529" y="0"/>
                </a:lnTo>
                <a:close/>
              </a:path>
              <a:path w="17967325" h="10277475">
                <a:moveTo>
                  <a:pt x="17180535" y="0"/>
                </a:moveTo>
                <a:lnTo>
                  <a:pt x="17145000" y="0"/>
                </a:lnTo>
                <a:lnTo>
                  <a:pt x="13646938" y="8050771"/>
                </a:lnTo>
                <a:lnTo>
                  <a:pt x="13676783" y="8063636"/>
                </a:lnTo>
                <a:lnTo>
                  <a:pt x="17180535" y="0"/>
                </a:lnTo>
                <a:close/>
              </a:path>
              <a:path w="17967325" h="10277475">
                <a:moveTo>
                  <a:pt x="17532388" y="0"/>
                </a:moveTo>
                <a:lnTo>
                  <a:pt x="17496994" y="0"/>
                </a:lnTo>
                <a:lnTo>
                  <a:pt x="13998918" y="8050771"/>
                </a:lnTo>
                <a:lnTo>
                  <a:pt x="14028763" y="8063636"/>
                </a:lnTo>
                <a:lnTo>
                  <a:pt x="17532388" y="0"/>
                </a:lnTo>
                <a:close/>
              </a:path>
              <a:path w="17967325" h="10277475">
                <a:moveTo>
                  <a:pt x="17884382" y="0"/>
                </a:moveTo>
                <a:lnTo>
                  <a:pt x="17848999" y="0"/>
                </a:lnTo>
                <a:lnTo>
                  <a:pt x="14350924" y="8050771"/>
                </a:lnTo>
                <a:lnTo>
                  <a:pt x="14380756" y="8063636"/>
                </a:lnTo>
                <a:lnTo>
                  <a:pt x="17884382" y="0"/>
                </a:lnTo>
                <a:close/>
              </a:path>
              <a:path w="17967325" h="10277475">
                <a:moveTo>
                  <a:pt x="17966957" y="7829232"/>
                </a:moveTo>
                <a:lnTo>
                  <a:pt x="17870691" y="8050771"/>
                </a:lnTo>
                <a:lnTo>
                  <a:pt x="17900320" y="8063636"/>
                </a:lnTo>
                <a:lnTo>
                  <a:pt x="17966957" y="7910284"/>
                </a:lnTo>
                <a:lnTo>
                  <a:pt x="17966957" y="7829232"/>
                </a:lnTo>
                <a:close/>
              </a:path>
              <a:path w="17967325" h="10277475">
                <a:moveTo>
                  <a:pt x="17966957" y="7019087"/>
                </a:moveTo>
                <a:lnTo>
                  <a:pt x="17518698" y="8050771"/>
                </a:lnTo>
                <a:lnTo>
                  <a:pt x="17548314" y="8063636"/>
                </a:lnTo>
                <a:lnTo>
                  <a:pt x="17966957" y="7100163"/>
                </a:lnTo>
                <a:lnTo>
                  <a:pt x="17966957" y="7019087"/>
                </a:lnTo>
                <a:close/>
              </a:path>
              <a:path w="17967325" h="10277475">
                <a:moveTo>
                  <a:pt x="17966957" y="6208941"/>
                </a:moveTo>
                <a:lnTo>
                  <a:pt x="17166692" y="8050771"/>
                </a:lnTo>
                <a:lnTo>
                  <a:pt x="17196321" y="8063636"/>
                </a:lnTo>
                <a:lnTo>
                  <a:pt x="17966957" y="6290056"/>
                </a:lnTo>
                <a:lnTo>
                  <a:pt x="17966957" y="6208941"/>
                </a:lnTo>
                <a:close/>
              </a:path>
              <a:path w="17967325" h="10277475">
                <a:moveTo>
                  <a:pt x="17966957" y="5398897"/>
                </a:moveTo>
                <a:lnTo>
                  <a:pt x="16814699" y="8050771"/>
                </a:lnTo>
                <a:lnTo>
                  <a:pt x="16844493" y="8063636"/>
                </a:lnTo>
                <a:lnTo>
                  <a:pt x="17966957" y="5480228"/>
                </a:lnTo>
                <a:lnTo>
                  <a:pt x="17966957" y="5398897"/>
                </a:lnTo>
                <a:close/>
              </a:path>
              <a:path w="17967325" h="10277475">
                <a:moveTo>
                  <a:pt x="17966957" y="4588789"/>
                </a:moveTo>
                <a:lnTo>
                  <a:pt x="16462693" y="8050771"/>
                </a:lnTo>
                <a:lnTo>
                  <a:pt x="16492487" y="8063636"/>
                </a:lnTo>
                <a:lnTo>
                  <a:pt x="17966957" y="4670222"/>
                </a:lnTo>
                <a:lnTo>
                  <a:pt x="17966957" y="4588789"/>
                </a:lnTo>
                <a:close/>
              </a:path>
              <a:path w="17967325" h="10277475">
                <a:moveTo>
                  <a:pt x="17966957" y="3778669"/>
                </a:moveTo>
                <a:lnTo>
                  <a:pt x="16110700" y="8050771"/>
                </a:lnTo>
                <a:lnTo>
                  <a:pt x="16140494" y="8063636"/>
                </a:lnTo>
                <a:lnTo>
                  <a:pt x="17966957" y="3860101"/>
                </a:lnTo>
                <a:lnTo>
                  <a:pt x="17966957" y="3778669"/>
                </a:lnTo>
                <a:close/>
              </a:path>
              <a:path w="17967325" h="10277475">
                <a:moveTo>
                  <a:pt x="17966957" y="2968561"/>
                </a:moveTo>
                <a:lnTo>
                  <a:pt x="15758694" y="8050771"/>
                </a:lnTo>
                <a:lnTo>
                  <a:pt x="15788488" y="8063636"/>
                </a:lnTo>
                <a:lnTo>
                  <a:pt x="17966957" y="3049994"/>
                </a:lnTo>
                <a:lnTo>
                  <a:pt x="17966957" y="2968561"/>
                </a:lnTo>
                <a:close/>
              </a:path>
              <a:path w="17967325" h="10277475">
                <a:moveTo>
                  <a:pt x="17966957" y="2158441"/>
                </a:moveTo>
                <a:lnTo>
                  <a:pt x="15406700" y="8050771"/>
                </a:lnTo>
                <a:lnTo>
                  <a:pt x="15436660" y="8063636"/>
                </a:lnTo>
                <a:lnTo>
                  <a:pt x="17966957" y="2240267"/>
                </a:lnTo>
                <a:lnTo>
                  <a:pt x="17966957" y="2158441"/>
                </a:lnTo>
                <a:close/>
              </a:path>
              <a:path w="17967325" h="10277475">
                <a:moveTo>
                  <a:pt x="17966957" y="1348727"/>
                </a:moveTo>
                <a:lnTo>
                  <a:pt x="15054872" y="8050771"/>
                </a:lnTo>
                <a:lnTo>
                  <a:pt x="15084667" y="8063636"/>
                </a:lnTo>
                <a:lnTo>
                  <a:pt x="17966957" y="1430159"/>
                </a:lnTo>
                <a:lnTo>
                  <a:pt x="17966957" y="1348727"/>
                </a:lnTo>
                <a:close/>
              </a:path>
              <a:path w="17967325" h="10277475">
                <a:moveTo>
                  <a:pt x="17966957" y="538632"/>
                </a:moveTo>
                <a:lnTo>
                  <a:pt x="14702904" y="8050771"/>
                </a:lnTo>
                <a:lnTo>
                  <a:pt x="14732737" y="8063636"/>
                </a:lnTo>
                <a:lnTo>
                  <a:pt x="17966957" y="620090"/>
                </a:lnTo>
                <a:lnTo>
                  <a:pt x="17966957" y="538632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90600" y="2229853"/>
            <a:ext cx="13131800" cy="605717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35075" marR="109855">
              <a:lnSpc>
                <a:spcPct val="91800"/>
              </a:lnSpc>
              <a:spcBef>
                <a:spcPts val="395"/>
              </a:spcBef>
            </a:pPr>
            <a:r>
              <a:rPr i="1" spc="380" dirty="0"/>
              <a:t>Once</a:t>
            </a:r>
            <a:r>
              <a:rPr i="1" spc="95" dirty="0"/>
              <a:t> </a:t>
            </a:r>
            <a:r>
              <a:rPr i="1" spc="265" dirty="0"/>
              <a:t>you</a:t>
            </a:r>
            <a:r>
              <a:rPr i="1" spc="65" dirty="0"/>
              <a:t> </a:t>
            </a:r>
            <a:r>
              <a:rPr i="1" spc="290" dirty="0"/>
              <a:t>complete</a:t>
            </a:r>
            <a:r>
              <a:rPr i="1" spc="170" dirty="0"/>
              <a:t> </a:t>
            </a:r>
            <a:r>
              <a:rPr i="1" spc="229" dirty="0"/>
              <a:t>your</a:t>
            </a:r>
            <a:r>
              <a:rPr i="1" spc="80" dirty="0"/>
              <a:t> </a:t>
            </a:r>
            <a:r>
              <a:rPr i="1" spc="275" dirty="0"/>
              <a:t>student</a:t>
            </a:r>
            <a:r>
              <a:rPr i="1" spc="120" dirty="0"/>
              <a:t> </a:t>
            </a:r>
            <a:r>
              <a:rPr i="1" spc="185" dirty="0"/>
              <a:t>teaching,</a:t>
            </a:r>
            <a:r>
              <a:rPr i="1" spc="140" dirty="0"/>
              <a:t> </a:t>
            </a:r>
            <a:r>
              <a:rPr i="1" spc="160" dirty="0"/>
              <a:t>graduate,</a:t>
            </a:r>
            <a:r>
              <a:rPr i="1" spc="140" dirty="0"/>
              <a:t> </a:t>
            </a:r>
            <a:r>
              <a:rPr i="1" spc="215" dirty="0"/>
              <a:t>and</a:t>
            </a:r>
            <a:r>
              <a:rPr i="1" spc="105" dirty="0"/>
              <a:t> </a:t>
            </a:r>
            <a:r>
              <a:rPr i="1" spc="210" dirty="0"/>
              <a:t>have</a:t>
            </a:r>
            <a:r>
              <a:rPr spc="210" dirty="0"/>
              <a:t> </a:t>
            </a:r>
            <a:r>
              <a:rPr spc="275" dirty="0"/>
              <a:t>submitted</a:t>
            </a:r>
            <a:r>
              <a:rPr spc="90" dirty="0"/>
              <a:t> </a:t>
            </a:r>
            <a:r>
              <a:rPr spc="235" dirty="0"/>
              <a:t>both</a:t>
            </a:r>
            <a:r>
              <a:rPr spc="120" dirty="0"/>
              <a:t> </a:t>
            </a:r>
            <a:r>
              <a:rPr spc="225" dirty="0"/>
              <a:t>applications</a:t>
            </a:r>
            <a:r>
              <a:rPr spc="120" dirty="0"/>
              <a:t> </a:t>
            </a:r>
            <a:r>
              <a:rPr spc="315" dirty="0"/>
              <a:t>(TK20</a:t>
            </a:r>
            <a:r>
              <a:rPr spc="114" dirty="0"/>
              <a:t> </a:t>
            </a:r>
            <a:r>
              <a:rPr spc="240" dirty="0"/>
              <a:t>and</a:t>
            </a:r>
            <a:r>
              <a:rPr spc="90" dirty="0"/>
              <a:t> </a:t>
            </a:r>
            <a:r>
              <a:rPr spc="245" dirty="0"/>
              <a:t>the</a:t>
            </a:r>
            <a:r>
              <a:rPr spc="95" dirty="0"/>
              <a:t> </a:t>
            </a:r>
            <a:r>
              <a:rPr lang="en-US" spc="195" dirty="0"/>
              <a:t>s</a:t>
            </a:r>
            <a:r>
              <a:rPr spc="195" dirty="0"/>
              <a:t>tate)</a:t>
            </a:r>
            <a:r>
              <a:rPr lang="en-US" spc="195" dirty="0"/>
              <a:t> and have passed all required coursework</a:t>
            </a:r>
            <a:r>
              <a:rPr spc="195" dirty="0"/>
              <a:t>,</a:t>
            </a:r>
            <a:r>
              <a:rPr lang="en-US" b="0" spc="150" dirty="0"/>
              <a:t> </a:t>
            </a:r>
            <a:r>
              <a:rPr lang="en-US" spc="150" dirty="0"/>
              <a:t>please email </a:t>
            </a:r>
            <a:r>
              <a:rPr lang="en-US" spc="15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digbyma@easternct.edu</a:t>
            </a:r>
            <a:r>
              <a:rPr lang="en-US" spc="150" dirty="0"/>
              <a:t> </a:t>
            </a:r>
            <a:r>
              <a:rPr lang="en-US" b="0" dirty="0"/>
              <a:t>and then </a:t>
            </a:r>
            <a:r>
              <a:rPr spc="265" dirty="0"/>
              <a:t>you</a:t>
            </a:r>
            <a:r>
              <a:rPr spc="120" dirty="0"/>
              <a:t> </a:t>
            </a:r>
            <a:r>
              <a:rPr spc="305" dirty="0"/>
              <a:t>can</a:t>
            </a:r>
            <a:r>
              <a:rPr spc="130" dirty="0"/>
              <a:t> </a:t>
            </a:r>
            <a:r>
              <a:rPr spc="165" dirty="0"/>
              <a:t>look </a:t>
            </a:r>
            <a:r>
              <a:rPr spc="170" dirty="0"/>
              <a:t>for</a:t>
            </a:r>
            <a:r>
              <a:rPr spc="70" dirty="0"/>
              <a:t> </a:t>
            </a:r>
            <a:r>
              <a:rPr spc="195" dirty="0"/>
              <a:t>two</a:t>
            </a:r>
            <a:r>
              <a:rPr spc="130" dirty="0"/>
              <a:t> </a:t>
            </a:r>
            <a:r>
              <a:rPr spc="145" dirty="0"/>
              <a:t>things:</a:t>
            </a:r>
          </a:p>
          <a:p>
            <a:pPr marL="1235075" marR="273050" indent="-1171575">
              <a:lnSpc>
                <a:spcPct val="78500"/>
              </a:lnSpc>
              <a:spcBef>
                <a:spcPts val="1515"/>
              </a:spcBef>
            </a:pPr>
            <a:r>
              <a:rPr sz="9075" i="0" baseline="16069" dirty="0">
                <a:solidFill>
                  <a:srgbClr val="8B0A04"/>
                </a:solidFill>
                <a:latin typeface="Century Gothic"/>
                <a:cs typeface="Century Gothic"/>
              </a:rPr>
              <a:t>01.</a:t>
            </a:r>
            <a:r>
              <a:rPr lang="en-US" sz="9600" b="0" spc="150" dirty="0"/>
              <a:t> </a:t>
            </a:r>
            <a:r>
              <a:rPr sz="3000" b="0" i="1" spc="170" dirty="0">
                <a:latin typeface="Calibri"/>
                <a:cs typeface="Calibri"/>
              </a:rPr>
              <a:t>Eastern</a:t>
            </a:r>
            <a:r>
              <a:rPr sz="3000" b="0" i="1" spc="190" dirty="0">
                <a:latin typeface="Calibri"/>
                <a:cs typeface="Calibri"/>
              </a:rPr>
              <a:t> </a:t>
            </a:r>
            <a:r>
              <a:rPr sz="3000" b="0" i="1" dirty="0">
                <a:latin typeface="Calibri"/>
                <a:cs typeface="Calibri"/>
              </a:rPr>
              <a:t>will</a:t>
            </a:r>
            <a:r>
              <a:rPr sz="3000" b="0" i="1" spc="190" dirty="0">
                <a:latin typeface="Calibri"/>
                <a:cs typeface="Calibri"/>
              </a:rPr>
              <a:t> </a:t>
            </a:r>
            <a:r>
              <a:rPr sz="3000" b="0" i="1" dirty="0">
                <a:latin typeface="Calibri"/>
                <a:cs typeface="Calibri"/>
              </a:rPr>
              <a:t>fill</a:t>
            </a:r>
            <a:r>
              <a:rPr sz="3000" b="0" i="1" spc="120" dirty="0">
                <a:latin typeface="Calibri"/>
                <a:cs typeface="Calibri"/>
              </a:rPr>
              <a:t> </a:t>
            </a:r>
            <a:r>
              <a:rPr sz="3000" b="0" i="1" spc="170" dirty="0">
                <a:latin typeface="Calibri"/>
                <a:cs typeface="Calibri"/>
              </a:rPr>
              <a:t>out</a:t>
            </a:r>
            <a:r>
              <a:rPr sz="3000" b="0" i="1" spc="130" dirty="0">
                <a:latin typeface="Calibri"/>
                <a:cs typeface="Calibri"/>
              </a:rPr>
              <a:t> </a:t>
            </a:r>
            <a:r>
              <a:rPr sz="3000" b="0" i="1" spc="200" dirty="0">
                <a:latin typeface="Calibri"/>
                <a:cs typeface="Calibri"/>
              </a:rPr>
              <a:t>your</a:t>
            </a:r>
            <a:r>
              <a:rPr sz="3000" b="0" i="1" spc="140" dirty="0">
                <a:latin typeface="Calibri"/>
                <a:cs typeface="Calibri"/>
              </a:rPr>
              <a:t> </a:t>
            </a:r>
            <a:r>
              <a:rPr sz="3000" b="0" i="1" spc="204" dirty="0">
                <a:latin typeface="Calibri"/>
                <a:cs typeface="Calibri"/>
              </a:rPr>
              <a:t>recommendation</a:t>
            </a:r>
            <a:r>
              <a:rPr sz="3000" b="0" i="1" spc="190" dirty="0">
                <a:latin typeface="Calibri"/>
                <a:cs typeface="Calibri"/>
              </a:rPr>
              <a:t> </a:t>
            </a:r>
            <a:r>
              <a:rPr sz="3000" b="0" i="1" spc="140" dirty="0">
                <a:latin typeface="Calibri"/>
                <a:cs typeface="Calibri"/>
              </a:rPr>
              <a:t>to</a:t>
            </a:r>
            <a:r>
              <a:rPr sz="3000" b="0" i="1" spc="200" dirty="0">
                <a:latin typeface="Calibri"/>
                <a:cs typeface="Calibri"/>
              </a:rPr>
              <a:t> </a:t>
            </a:r>
            <a:r>
              <a:rPr sz="3000" b="0" i="1" spc="165" dirty="0">
                <a:latin typeface="Calibri"/>
                <a:cs typeface="Calibri"/>
              </a:rPr>
              <a:t>the</a:t>
            </a:r>
            <a:r>
              <a:rPr sz="3000" b="0" i="1" spc="204" dirty="0">
                <a:latin typeface="Calibri"/>
                <a:cs typeface="Calibri"/>
              </a:rPr>
              <a:t> </a:t>
            </a:r>
            <a:r>
              <a:rPr sz="3000" b="0" i="1" spc="170" dirty="0">
                <a:latin typeface="Calibri"/>
                <a:cs typeface="Calibri"/>
              </a:rPr>
              <a:t>state</a:t>
            </a:r>
            <a:r>
              <a:rPr sz="3000" b="0" i="1" spc="135" dirty="0">
                <a:latin typeface="Calibri"/>
                <a:cs typeface="Calibri"/>
              </a:rPr>
              <a:t> </a:t>
            </a:r>
            <a:r>
              <a:rPr sz="3000" b="0" i="1" spc="95" dirty="0">
                <a:latin typeface="Calibri"/>
                <a:cs typeface="Calibri"/>
              </a:rPr>
              <a:t>IF </a:t>
            </a:r>
            <a:r>
              <a:rPr sz="3000" b="0" i="1" spc="240" dirty="0">
                <a:latin typeface="Calibri"/>
                <a:cs typeface="Calibri"/>
              </a:rPr>
              <a:t>you</a:t>
            </a:r>
            <a:r>
              <a:rPr sz="3000" b="0" i="1" spc="190" dirty="0">
                <a:latin typeface="Calibri"/>
                <a:cs typeface="Calibri"/>
              </a:rPr>
              <a:t> </a:t>
            </a:r>
            <a:r>
              <a:rPr sz="3000" b="0" i="1" spc="150" dirty="0">
                <a:latin typeface="Calibri"/>
                <a:cs typeface="Calibri"/>
              </a:rPr>
              <a:t>have</a:t>
            </a:r>
            <a:r>
              <a:rPr sz="3000" b="0" spc="150" dirty="0">
                <a:latin typeface="Calibri"/>
                <a:cs typeface="Calibri"/>
              </a:rPr>
              <a:t> </a:t>
            </a:r>
            <a:r>
              <a:rPr lang="en-US" sz="3000" b="0" spc="150" dirty="0">
                <a:latin typeface="Calibri"/>
                <a:cs typeface="Calibri"/>
              </a:rPr>
              <a:t>  </a:t>
            </a:r>
            <a:r>
              <a:rPr sz="3000" b="0" spc="200" dirty="0">
                <a:latin typeface="Calibri"/>
                <a:cs typeface="Calibri"/>
              </a:rPr>
              <a:t>met</a:t>
            </a:r>
            <a:r>
              <a:rPr sz="3000" b="0" spc="170" dirty="0">
                <a:latin typeface="Calibri"/>
                <a:cs typeface="Calibri"/>
              </a:rPr>
              <a:t> </a:t>
            </a:r>
            <a:r>
              <a:rPr lang="en-US" sz="3000" b="0" dirty="0">
                <a:latin typeface="Calibri"/>
                <a:cs typeface="Calibri"/>
              </a:rPr>
              <a:t>all</a:t>
            </a:r>
            <a:r>
              <a:rPr sz="3000" b="0" spc="210" dirty="0">
                <a:latin typeface="Calibri"/>
                <a:cs typeface="Calibri"/>
              </a:rPr>
              <a:t> </a:t>
            </a:r>
            <a:r>
              <a:rPr sz="3000" b="0" spc="185" dirty="0">
                <a:latin typeface="Calibri"/>
                <a:cs typeface="Calibri"/>
              </a:rPr>
              <a:t>the</a:t>
            </a:r>
            <a:r>
              <a:rPr sz="3000" b="0" spc="180" dirty="0">
                <a:latin typeface="Calibri"/>
                <a:cs typeface="Calibri"/>
              </a:rPr>
              <a:t> </a:t>
            </a:r>
            <a:r>
              <a:rPr sz="3000" b="0" spc="190" dirty="0">
                <a:latin typeface="Calibri"/>
                <a:cs typeface="Calibri"/>
              </a:rPr>
              <a:t>requirements </a:t>
            </a:r>
            <a:r>
              <a:rPr sz="3000" b="0" spc="165" dirty="0">
                <a:latin typeface="Calibri"/>
                <a:cs typeface="Calibri"/>
              </a:rPr>
              <a:t>(including</a:t>
            </a:r>
            <a:r>
              <a:rPr sz="3000" b="0" spc="24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all</a:t>
            </a:r>
            <a:r>
              <a:rPr sz="3000" b="0" spc="245" dirty="0">
                <a:latin typeface="Calibri"/>
                <a:cs typeface="Calibri"/>
              </a:rPr>
              <a:t> </a:t>
            </a:r>
            <a:r>
              <a:rPr sz="3000" b="0" spc="250" dirty="0">
                <a:latin typeface="Calibri"/>
                <a:cs typeface="Calibri"/>
              </a:rPr>
              <a:t>necessary</a:t>
            </a:r>
            <a:r>
              <a:rPr sz="3000" b="0" spc="215" dirty="0">
                <a:latin typeface="Calibri"/>
                <a:cs typeface="Calibri"/>
              </a:rPr>
              <a:t> </a:t>
            </a:r>
            <a:r>
              <a:rPr sz="3000" b="0" spc="110" dirty="0">
                <a:latin typeface="Calibri"/>
                <a:cs typeface="Calibri"/>
              </a:rPr>
              <a:t>testing,</a:t>
            </a:r>
            <a:r>
              <a:rPr sz="3000" b="0" spc="229" dirty="0">
                <a:latin typeface="Calibri"/>
                <a:cs typeface="Calibri"/>
              </a:rPr>
              <a:t> </a:t>
            </a:r>
            <a:r>
              <a:rPr sz="3000" b="0" spc="150" dirty="0">
                <a:latin typeface="Calibri"/>
                <a:cs typeface="Calibri"/>
              </a:rPr>
              <a:t>etc.)</a:t>
            </a:r>
            <a:endParaRPr lang="en-US" b="0" spc="150" dirty="0"/>
          </a:p>
          <a:p>
            <a:pPr marL="1235075" marR="273050" indent="-1171575">
              <a:lnSpc>
                <a:spcPct val="78500"/>
              </a:lnSpc>
              <a:spcBef>
                <a:spcPts val="1515"/>
              </a:spcBef>
            </a:pPr>
            <a:r>
              <a:rPr lang="en-US" sz="3000" b="0" spc="150" dirty="0">
                <a:latin typeface="Calibri"/>
                <a:cs typeface="Calibri"/>
              </a:rPr>
              <a:t>	</a:t>
            </a:r>
          </a:p>
          <a:p>
            <a:pPr marL="1235075" marR="273050" indent="-1171575">
              <a:lnSpc>
                <a:spcPct val="78500"/>
              </a:lnSpc>
              <a:spcBef>
                <a:spcPts val="1515"/>
              </a:spcBef>
            </a:pPr>
            <a:r>
              <a:rPr lang="en-US" b="0" i="1" spc="150" dirty="0"/>
              <a:t>	</a:t>
            </a:r>
            <a:r>
              <a:rPr b="0" i="1" spc="170" dirty="0">
                <a:latin typeface="Calibri"/>
                <a:cs typeface="Calibri"/>
              </a:rPr>
              <a:t>Eastern</a:t>
            </a:r>
            <a:r>
              <a:rPr b="0" i="1" spc="229" dirty="0">
                <a:latin typeface="Calibri"/>
                <a:cs typeface="Calibri"/>
              </a:rPr>
              <a:t> </a:t>
            </a:r>
            <a:r>
              <a:rPr b="0" i="1" spc="295" dirty="0">
                <a:latin typeface="Calibri"/>
                <a:cs typeface="Calibri"/>
              </a:rPr>
              <a:t>sends</a:t>
            </a:r>
            <a:r>
              <a:rPr b="0" i="1" spc="190" dirty="0">
                <a:latin typeface="Calibri"/>
                <a:cs typeface="Calibri"/>
              </a:rPr>
              <a:t> </a:t>
            </a:r>
            <a:r>
              <a:rPr b="0" i="1" spc="180" dirty="0">
                <a:latin typeface="Calibri"/>
                <a:cs typeface="Calibri"/>
              </a:rPr>
              <a:t>your</a:t>
            </a:r>
            <a:r>
              <a:rPr b="0" i="1" spc="245" dirty="0">
                <a:latin typeface="Calibri"/>
                <a:cs typeface="Calibri"/>
              </a:rPr>
              <a:t> </a:t>
            </a:r>
            <a:r>
              <a:rPr b="0" i="1" spc="204" dirty="0">
                <a:latin typeface="Calibri"/>
                <a:cs typeface="Calibri"/>
              </a:rPr>
              <a:t>recommendation</a:t>
            </a:r>
            <a:r>
              <a:rPr b="0" i="1" spc="165" dirty="0">
                <a:latin typeface="Calibri"/>
                <a:cs typeface="Calibri"/>
              </a:rPr>
              <a:t> </a:t>
            </a:r>
            <a:r>
              <a:rPr b="0" i="1" spc="175" dirty="0">
                <a:latin typeface="Calibri"/>
                <a:cs typeface="Calibri"/>
              </a:rPr>
              <a:t>to </a:t>
            </a:r>
            <a:r>
              <a:rPr b="0" i="1" spc="185" dirty="0">
                <a:latin typeface="Calibri"/>
                <a:cs typeface="Calibri"/>
              </a:rPr>
              <a:t>the</a:t>
            </a:r>
            <a:r>
              <a:rPr b="0" i="1" spc="180" dirty="0">
                <a:latin typeface="Calibri"/>
                <a:cs typeface="Calibri"/>
              </a:rPr>
              <a:t> </a:t>
            </a:r>
            <a:r>
              <a:rPr b="0" i="1" spc="185" dirty="0">
                <a:latin typeface="Calibri"/>
                <a:cs typeface="Calibri"/>
              </a:rPr>
              <a:t>state</a:t>
            </a:r>
            <a:r>
              <a:rPr b="0" i="1" spc="175" dirty="0">
                <a:latin typeface="Calibri"/>
                <a:cs typeface="Calibri"/>
              </a:rPr>
              <a:t> </a:t>
            </a:r>
            <a:r>
              <a:rPr b="0" i="1" spc="170" dirty="0">
                <a:latin typeface="Calibri"/>
                <a:cs typeface="Calibri"/>
              </a:rPr>
              <a:t>and</a:t>
            </a:r>
            <a:r>
              <a:rPr b="0" i="1" spc="245" dirty="0">
                <a:latin typeface="Calibri"/>
                <a:cs typeface="Calibri"/>
              </a:rPr>
              <a:t> </a:t>
            </a:r>
            <a:r>
              <a:rPr b="0" i="1" dirty="0">
                <a:latin typeface="Calibri"/>
                <a:cs typeface="Calibri"/>
              </a:rPr>
              <a:t>will</a:t>
            </a:r>
            <a:r>
              <a:rPr b="0" i="1" spc="240" dirty="0">
                <a:latin typeface="Calibri"/>
                <a:cs typeface="Calibri"/>
              </a:rPr>
              <a:t> </a:t>
            </a:r>
            <a:r>
              <a:rPr b="0" i="1" spc="270" dirty="0">
                <a:latin typeface="Calibri"/>
                <a:cs typeface="Calibri"/>
              </a:rPr>
              <a:t>send</a:t>
            </a:r>
            <a:r>
              <a:rPr b="0" i="1" spc="170" dirty="0">
                <a:latin typeface="Calibri"/>
                <a:cs typeface="Calibri"/>
              </a:rPr>
              <a:t> </a:t>
            </a:r>
            <a:r>
              <a:rPr b="0" i="1" spc="215" dirty="0">
                <a:latin typeface="Calibri"/>
                <a:cs typeface="Calibri"/>
              </a:rPr>
              <a:t>you</a:t>
            </a:r>
            <a:r>
              <a:rPr b="0" spc="215" dirty="0">
                <a:latin typeface="Calibri"/>
                <a:cs typeface="Calibri"/>
              </a:rPr>
              <a:t> </a:t>
            </a:r>
            <a:r>
              <a:rPr b="0" spc="135" dirty="0">
                <a:latin typeface="Calibri"/>
                <a:cs typeface="Calibri"/>
              </a:rPr>
              <a:t>an</a:t>
            </a:r>
            <a:r>
              <a:rPr b="0" spc="155" dirty="0">
                <a:latin typeface="Calibri"/>
                <a:cs typeface="Calibri"/>
              </a:rPr>
              <a:t> </a:t>
            </a:r>
            <a:r>
              <a:rPr b="0" spc="114" dirty="0">
                <a:latin typeface="Calibri"/>
                <a:cs typeface="Calibri"/>
              </a:rPr>
              <a:t>email</a:t>
            </a:r>
            <a:r>
              <a:rPr b="0" spc="229" dirty="0">
                <a:latin typeface="Calibri"/>
                <a:cs typeface="Calibri"/>
              </a:rPr>
              <a:t> </a:t>
            </a:r>
            <a:r>
              <a:rPr b="0" spc="105" dirty="0">
                <a:latin typeface="Calibri"/>
                <a:cs typeface="Calibri"/>
              </a:rPr>
              <a:t>letting</a:t>
            </a:r>
            <a:r>
              <a:rPr b="0" spc="160" dirty="0">
                <a:latin typeface="Calibri"/>
                <a:cs typeface="Calibri"/>
              </a:rPr>
              <a:t> </a:t>
            </a:r>
            <a:r>
              <a:rPr b="0" spc="240" dirty="0">
                <a:latin typeface="Calibri"/>
                <a:cs typeface="Calibri"/>
              </a:rPr>
              <a:t>you</a:t>
            </a:r>
            <a:r>
              <a:rPr b="0" spc="225" dirty="0">
                <a:latin typeface="Calibri"/>
                <a:cs typeface="Calibri"/>
              </a:rPr>
              <a:t> </a:t>
            </a:r>
            <a:r>
              <a:rPr b="0" spc="155" dirty="0">
                <a:latin typeface="Calibri"/>
                <a:cs typeface="Calibri"/>
              </a:rPr>
              <a:t>know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175" dirty="0">
                <a:latin typeface="Calibri"/>
                <a:cs typeface="Calibri"/>
              </a:rPr>
              <a:t>we</a:t>
            </a:r>
            <a:r>
              <a:rPr b="0" spc="170" dirty="0">
                <a:latin typeface="Calibri"/>
                <a:cs typeface="Calibri"/>
              </a:rPr>
              <a:t> </a:t>
            </a:r>
            <a:r>
              <a:rPr b="0" spc="235" dirty="0">
                <a:latin typeface="Calibri"/>
                <a:cs typeface="Calibri"/>
              </a:rPr>
              <a:t>did</a:t>
            </a:r>
            <a:r>
              <a:rPr b="0" spc="160" dirty="0">
                <a:latin typeface="Calibri"/>
                <a:cs typeface="Calibri"/>
              </a:rPr>
              <a:t> </a:t>
            </a:r>
            <a:r>
              <a:rPr b="0" spc="130" dirty="0">
                <a:latin typeface="Calibri"/>
                <a:cs typeface="Calibri"/>
              </a:rPr>
              <a:t>so.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190" dirty="0">
                <a:latin typeface="Calibri"/>
                <a:cs typeface="Calibri"/>
              </a:rPr>
              <a:t>At</a:t>
            </a:r>
            <a:r>
              <a:rPr b="0" spc="160" dirty="0">
                <a:latin typeface="Calibri"/>
                <a:cs typeface="Calibri"/>
              </a:rPr>
              <a:t> </a:t>
            </a:r>
            <a:r>
              <a:rPr b="0" spc="185" dirty="0">
                <a:latin typeface="Calibri"/>
                <a:cs typeface="Calibri"/>
              </a:rPr>
              <a:t>the</a:t>
            </a:r>
            <a:r>
              <a:rPr b="0" spc="170" dirty="0">
                <a:latin typeface="Calibri"/>
                <a:cs typeface="Calibri"/>
              </a:rPr>
              <a:t> </a:t>
            </a:r>
            <a:r>
              <a:rPr b="0" spc="120" dirty="0">
                <a:latin typeface="Calibri"/>
                <a:cs typeface="Calibri"/>
              </a:rPr>
              <a:t>state,</a:t>
            </a:r>
            <a:r>
              <a:rPr b="0" spc="145" dirty="0">
                <a:latin typeface="Calibri"/>
                <a:cs typeface="Calibri"/>
              </a:rPr>
              <a:t> </a:t>
            </a:r>
            <a:r>
              <a:rPr b="0" spc="80" dirty="0">
                <a:latin typeface="Calibri"/>
                <a:cs typeface="Calibri"/>
              </a:rPr>
              <a:t>it</a:t>
            </a:r>
            <a:r>
              <a:rPr b="0" spc="160" dirty="0">
                <a:latin typeface="Calibri"/>
                <a:cs typeface="Calibri"/>
              </a:rPr>
              <a:t> </a:t>
            </a:r>
            <a:r>
              <a:rPr b="0" spc="245" dirty="0">
                <a:latin typeface="Calibri"/>
                <a:cs typeface="Calibri"/>
              </a:rPr>
              <a:t>goes</a:t>
            </a:r>
            <a:r>
              <a:rPr b="0" spc="180" dirty="0">
                <a:latin typeface="Calibri"/>
                <a:cs typeface="Calibri"/>
              </a:rPr>
              <a:t> </a:t>
            </a:r>
            <a:r>
              <a:rPr b="0" spc="135" dirty="0">
                <a:latin typeface="Calibri"/>
                <a:cs typeface="Calibri"/>
              </a:rPr>
              <a:t>to</a:t>
            </a:r>
            <a:r>
              <a:rPr b="0" spc="245" dirty="0">
                <a:latin typeface="Calibri"/>
                <a:cs typeface="Calibri"/>
              </a:rPr>
              <a:t> </a:t>
            </a:r>
            <a:r>
              <a:rPr b="0" spc="25" dirty="0">
                <a:latin typeface="Calibri"/>
                <a:cs typeface="Calibri"/>
              </a:rPr>
              <a:t>a </a:t>
            </a:r>
            <a:r>
              <a:rPr b="0" spc="204" dirty="0">
                <a:latin typeface="Calibri"/>
                <a:cs typeface="Calibri"/>
              </a:rPr>
              <a:t>special</a:t>
            </a:r>
            <a:r>
              <a:rPr b="0" spc="240" dirty="0">
                <a:latin typeface="Calibri"/>
                <a:cs typeface="Calibri"/>
              </a:rPr>
              <a:t> </a:t>
            </a:r>
            <a:r>
              <a:rPr b="0" spc="110" dirty="0">
                <a:latin typeface="Calibri"/>
                <a:cs typeface="Calibri"/>
              </a:rPr>
              <a:t>email</a:t>
            </a:r>
            <a:r>
              <a:rPr b="0" spc="165" dirty="0">
                <a:latin typeface="Calibri"/>
                <a:cs typeface="Calibri"/>
              </a:rPr>
              <a:t> </a:t>
            </a:r>
            <a:r>
              <a:rPr b="0" spc="75" dirty="0">
                <a:latin typeface="Calibri"/>
                <a:cs typeface="Calibri"/>
              </a:rPr>
              <a:t>“bank”</a:t>
            </a:r>
            <a:r>
              <a:rPr b="0" spc="170" dirty="0">
                <a:latin typeface="Calibri"/>
                <a:cs typeface="Calibri"/>
              </a:rPr>
              <a:t> </a:t>
            </a:r>
            <a:r>
              <a:rPr b="0" spc="180" dirty="0">
                <a:latin typeface="Calibri"/>
                <a:cs typeface="Calibri"/>
              </a:rPr>
              <a:t>where </a:t>
            </a:r>
            <a:r>
              <a:rPr b="0" dirty="0">
                <a:latin typeface="Calibri"/>
                <a:cs typeface="Calibri"/>
              </a:rPr>
              <a:t>it</a:t>
            </a:r>
            <a:r>
              <a:rPr b="0" spc="2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will</a:t>
            </a:r>
            <a:r>
              <a:rPr b="0" spc="250" dirty="0">
                <a:latin typeface="Calibri"/>
                <a:cs typeface="Calibri"/>
              </a:rPr>
              <a:t> </a:t>
            </a:r>
            <a:r>
              <a:rPr b="0" spc="285" dirty="0">
                <a:latin typeface="Calibri"/>
                <a:cs typeface="Calibri"/>
              </a:rPr>
              <a:t>be</a:t>
            </a:r>
            <a:r>
              <a:rPr b="0" spc="175" dirty="0">
                <a:latin typeface="Calibri"/>
                <a:cs typeface="Calibri"/>
              </a:rPr>
              <a:t> </a:t>
            </a:r>
            <a:r>
              <a:rPr b="0" spc="285" dirty="0">
                <a:latin typeface="Calibri"/>
                <a:cs typeface="Calibri"/>
              </a:rPr>
              <a:t>checked</a:t>
            </a:r>
            <a:r>
              <a:rPr b="0" spc="250" dirty="0">
                <a:latin typeface="Calibri"/>
                <a:cs typeface="Calibri"/>
              </a:rPr>
              <a:t> </a:t>
            </a:r>
            <a:r>
              <a:rPr b="0" spc="75" dirty="0">
                <a:latin typeface="Calibri"/>
                <a:cs typeface="Calibri"/>
              </a:rPr>
              <a:t>in</a:t>
            </a:r>
            <a:r>
              <a:rPr b="0" spc="240" dirty="0">
                <a:latin typeface="Calibri"/>
                <a:cs typeface="Calibri"/>
              </a:rPr>
              <a:t> </a:t>
            </a:r>
            <a:r>
              <a:rPr b="0" spc="185" dirty="0">
                <a:latin typeface="Calibri"/>
                <a:cs typeface="Calibri"/>
              </a:rPr>
              <a:t>the order</a:t>
            </a:r>
            <a:r>
              <a:rPr b="0" spc="175" dirty="0">
                <a:latin typeface="Calibri"/>
                <a:cs typeface="Calibri"/>
              </a:rPr>
              <a:t> </a:t>
            </a:r>
            <a:r>
              <a:rPr b="0" spc="80" dirty="0">
                <a:latin typeface="Calibri"/>
                <a:cs typeface="Calibri"/>
              </a:rPr>
              <a:t>it</a:t>
            </a:r>
            <a:r>
              <a:rPr b="0" spc="175" dirty="0">
                <a:latin typeface="Calibri"/>
                <a:cs typeface="Calibri"/>
              </a:rPr>
              <a:t> </a:t>
            </a:r>
            <a:r>
              <a:rPr b="0" spc="140" dirty="0">
                <a:latin typeface="Calibri"/>
                <a:cs typeface="Calibri"/>
              </a:rPr>
              <a:t>was </a:t>
            </a:r>
            <a:r>
              <a:rPr b="0" spc="185" dirty="0">
                <a:latin typeface="Calibri"/>
                <a:cs typeface="Calibri"/>
              </a:rPr>
              <a:t>received.</a:t>
            </a:r>
            <a:r>
              <a:rPr b="0" spc="229" dirty="0">
                <a:latin typeface="Calibri"/>
                <a:cs typeface="Calibri"/>
              </a:rPr>
              <a:t> </a:t>
            </a:r>
            <a:r>
              <a:rPr i="1" u="sng" spc="75" dirty="0">
                <a:uFill>
                  <a:solidFill>
                    <a:srgbClr val="FFFFFF"/>
                  </a:solidFill>
                </a:uFill>
              </a:rPr>
              <a:t>If</a:t>
            </a:r>
            <a:r>
              <a:rPr i="1" u="sng" spc="5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i="1" u="sng" spc="260" dirty="0">
                <a:uFill>
                  <a:solidFill>
                    <a:srgbClr val="FFFFFF"/>
                  </a:solidFill>
                </a:uFill>
              </a:rPr>
              <a:t>we</a:t>
            </a:r>
            <a:r>
              <a:rPr i="1" u="sng" spc="9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i="1" u="sng" spc="229" dirty="0">
                <a:uFill>
                  <a:solidFill>
                    <a:srgbClr val="FFFFFF"/>
                  </a:solidFill>
                </a:uFill>
              </a:rPr>
              <a:t>have</a:t>
            </a:r>
            <a:r>
              <a:rPr i="1" u="sng" spc="9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i="1" u="sng" spc="275" dirty="0">
                <a:uFill>
                  <a:solidFill>
                    <a:srgbClr val="FFFFFF"/>
                  </a:solidFill>
                </a:uFill>
              </a:rPr>
              <a:t>sent</a:t>
            </a:r>
            <a:r>
              <a:rPr i="1" u="sng" spc="114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i="1" u="sng" spc="265" dirty="0">
                <a:uFill>
                  <a:solidFill>
                    <a:srgbClr val="FFFFFF"/>
                  </a:solidFill>
                </a:uFill>
              </a:rPr>
              <a:t>you</a:t>
            </a:r>
            <a:r>
              <a:rPr i="1" u="sng" spc="12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i="1" u="sng" spc="180" dirty="0">
                <a:uFill>
                  <a:solidFill>
                    <a:srgbClr val="FFFFFF"/>
                  </a:solidFill>
                </a:uFill>
              </a:rPr>
              <a:t>an</a:t>
            </a:r>
            <a:r>
              <a:rPr i="1" u="sng" spc="12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i="1" u="sng" spc="165" dirty="0">
                <a:uFill>
                  <a:solidFill>
                    <a:srgbClr val="FFFFFF"/>
                  </a:solidFill>
                </a:uFill>
              </a:rPr>
              <a:t>email</a:t>
            </a:r>
            <a:r>
              <a:rPr i="1" u="sng" spc="12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i="1" u="sng" spc="185" dirty="0">
                <a:uFill>
                  <a:solidFill>
                    <a:srgbClr val="FFFFFF"/>
                  </a:solidFill>
                </a:uFill>
              </a:rPr>
              <a:t>confirmation,</a:t>
            </a:r>
            <a:r>
              <a:rPr i="1" u="sng" spc="13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i="1" u="sng" spc="250" dirty="0">
                <a:uFill>
                  <a:solidFill>
                    <a:srgbClr val="FFFFFF"/>
                  </a:solidFill>
                </a:uFill>
              </a:rPr>
              <a:t>the</a:t>
            </a:r>
            <a:r>
              <a:rPr i="1" u="sng" spc="9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u="sng" spc="240" dirty="0">
                <a:uFill>
                  <a:solidFill>
                    <a:srgbClr val="FFFFFF"/>
                  </a:solidFill>
                </a:uFill>
              </a:rPr>
              <a:t>S</a:t>
            </a:r>
            <a:r>
              <a:rPr i="1" u="sng" spc="240" dirty="0">
                <a:uFill>
                  <a:solidFill>
                    <a:srgbClr val="FFFFFF"/>
                  </a:solidFill>
                </a:uFill>
              </a:rPr>
              <a:t>tate</a:t>
            </a:r>
            <a:r>
              <a:rPr u="none" spc="240" dirty="0"/>
              <a:t> </a:t>
            </a:r>
            <a:r>
              <a:rPr u="sng" spc="250" dirty="0">
                <a:uFill>
                  <a:solidFill>
                    <a:srgbClr val="FFFFFF"/>
                  </a:solidFill>
                </a:uFill>
              </a:rPr>
              <a:t>has</a:t>
            </a:r>
            <a:r>
              <a:rPr u="sng" spc="10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sng" spc="50" dirty="0">
                <a:uFill>
                  <a:solidFill>
                    <a:srgbClr val="FFFFFF"/>
                  </a:solidFill>
                </a:uFill>
              </a:rPr>
              <a:t>it.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504825"/>
            <a:ext cx="16230600" cy="9277350"/>
          </a:xfrm>
          <a:custGeom>
            <a:avLst/>
            <a:gdLst/>
            <a:ahLst/>
            <a:cxnLst/>
            <a:rect l="l" t="t" r="r" b="b"/>
            <a:pathLst>
              <a:path w="16230600" h="9277350">
                <a:moveTo>
                  <a:pt x="16143605" y="0"/>
                </a:moveTo>
                <a:lnTo>
                  <a:pt x="86931" y="0"/>
                </a:lnTo>
                <a:lnTo>
                  <a:pt x="69895" y="1684"/>
                </a:lnTo>
                <a:lnTo>
                  <a:pt x="25463" y="25526"/>
                </a:lnTo>
                <a:lnTo>
                  <a:pt x="1685" y="69925"/>
                </a:lnTo>
                <a:lnTo>
                  <a:pt x="0" y="86995"/>
                </a:lnTo>
                <a:lnTo>
                  <a:pt x="0" y="9190342"/>
                </a:lnTo>
                <a:lnTo>
                  <a:pt x="6832" y="9224211"/>
                </a:lnTo>
                <a:lnTo>
                  <a:pt x="25463" y="9251867"/>
                </a:lnTo>
                <a:lnTo>
                  <a:pt x="53095" y="9270513"/>
                </a:lnTo>
                <a:lnTo>
                  <a:pt x="86931" y="9277350"/>
                </a:lnTo>
                <a:lnTo>
                  <a:pt x="16143605" y="9277350"/>
                </a:lnTo>
                <a:lnTo>
                  <a:pt x="16191914" y="9262728"/>
                </a:lnTo>
                <a:lnTo>
                  <a:pt x="16223996" y="9223640"/>
                </a:lnTo>
                <a:lnTo>
                  <a:pt x="16230600" y="9190342"/>
                </a:lnTo>
                <a:lnTo>
                  <a:pt x="16230600" y="86995"/>
                </a:lnTo>
                <a:lnTo>
                  <a:pt x="16223775" y="53149"/>
                </a:lnTo>
                <a:lnTo>
                  <a:pt x="16205152" y="25495"/>
                </a:lnTo>
                <a:lnTo>
                  <a:pt x="16177504" y="6842"/>
                </a:lnTo>
                <a:lnTo>
                  <a:pt x="16143605" y="0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0" spc="605" dirty="0"/>
              <a:t>THE</a:t>
            </a:r>
            <a:r>
              <a:rPr sz="7500" spc="-285" dirty="0"/>
              <a:t> </a:t>
            </a:r>
            <a:r>
              <a:rPr lang="en-US" sz="7500" spc="-285" dirty="0"/>
              <a:t>FINAL </a:t>
            </a:r>
            <a:r>
              <a:rPr sz="7500" spc="190" dirty="0"/>
              <a:t>PROCESS</a:t>
            </a:r>
            <a:endParaRPr sz="7500" dirty="0"/>
          </a:p>
        </p:txBody>
      </p:sp>
      <p:sp>
        <p:nvSpPr>
          <p:cNvPr id="5" name="object 5"/>
          <p:cNvSpPr txBox="1"/>
          <p:nvPr/>
        </p:nvSpPr>
        <p:spPr>
          <a:xfrm>
            <a:off x="3200400" y="3237455"/>
            <a:ext cx="11138535" cy="523848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426084">
              <a:lnSpc>
                <a:spcPts val="3300"/>
              </a:lnSpc>
              <a:spcBef>
                <a:spcPts val="465"/>
              </a:spcBef>
            </a:pPr>
            <a:r>
              <a:rPr lang="en-US" sz="3000" i="1" spc="204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lang="en-US" sz="3000" i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17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lang="en-US" sz="30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lang="en-US" sz="300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150" dirty="0">
                <a:solidFill>
                  <a:srgbClr val="FFFFFF"/>
                </a:solidFill>
                <a:latin typeface="Calibri"/>
                <a:cs typeface="Calibri"/>
              </a:rPr>
              <a:t>inform</a:t>
            </a:r>
            <a:r>
              <a:rPr lang="en-US" sz="30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24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lang="en-US" sz="30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16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30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17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lang="en-US" sz="3000" i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16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lang="en-US" sz="30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135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lang="en-US" sz="30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24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lang="en-US" sz="300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i="1" spc="16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endParaRPr lang="en-US" sz="3000" dirty="0">
              <a:latin typeface="Calibri"/>
              <a:cs typeface="Calibri"/>
            </a:endParaRPr>
          </a:p>
          <a:p>
            <a:pPr marL="12700" marR="426084">
              <a:lnSpc>
                <a:spcPts val="3300"/>
              </a:lnSpc>
              <a:spcBef>
                <a:spcPts val="465"/>
              </a:spcBef>
            </a:pPr>
            <a:r>
              <a:rPr sz="3000" i="1" spc="245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3000" i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7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i="1" spc="120" dirty="0">
                <a:solidFill>
                  <a:srgbClr val="FFFFFF"/>
                </a:solidFill>
                <a:latin typeface="Calibri"/>
                <a:cs typeface="Calibri"/>
              </a:rPr>
              <a:t>turn</a:t>
            </a:r>
            <a:r>
              <a:rPr sz="300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000" i="1" spc="17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i="1" spc="114" dirty="0">
                <a:solidFill>
                  <a:srgbClr val="FFFFFF"/>
                </a:solidFill>
                <a:latin typeface="Calibri"/>
                <a:cs typeface="Calibri"/>
              </a:rPr>
              <a:t>them,</a:t>
            </a:r>
            <a:r>
              <a:rPr sz="3000" i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8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3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3000" i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04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300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15" dirty="0">
                <a:solidFill>
                  <a:srgbClr val="FFFFFF"/>
                </a:solidFill>
                <a:latin typeface="Calibri"/>
                <a:cs typeface="Calibri"/>
              </a:rPr>
              <a:t>scores,</a:t>
            </a:r>
            <a:r>
              <a:rPr sz="3000" i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transcripts,</a:t>
            </a:r>
            <a:r>
              <a:rPr sz="3000" i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30" dirty="0">
                <a:solidFill>
                  <a:srgbClr val="FFFFFF"/>
                </a:solidFill>
                <a:latin typeface="Calibri"/>
                <a:cs typeface="Calibri"/>
              </a:rPr>
              <a:t>etc. </a:t>
            </a:r>
            <a:r>
              <a:rPr sz="3000" i="1" spc="185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30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8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00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05" dirty="0">
                <a:solidFill>
                  <a:srgbClr val="FFFFFF"/>
                </a:solidFill>
                <a:latin typeface="Calibri"/>
                <a:cs typeface="Calibri"/>
              </a:rPr>
              <a:t>so.</a:t>
            </a:r>
            <a:endParaRPr sz="3000" dirty="0">
              <a:latin typeface="Calibri"/>
              <a:cs typeface="Calibri"/>
            </a:endParaRPr>
          </a:p>
          <a:p>
            <a:pPr marL="12700" marR="5080">
              <a:lnSpc>
                <a:spcPct val="91800"/>
              </a:lnSpc>
              <a:spcBef>
                <a:spcPts val="3245"/>
              </a:spcBef>
            </a:pPr>
            <a:r>
              <a:rPr sz="3000" i="1" spc="70" dirty="0">
                <a:solidFill>
                  <a:srgbClr val="FFFFFF"/>
                </a:solidFill>
                <a:latin typeface="Calibri"/>
                <a:cs typeface="Calibri"/>
              </a:rPr>
              <a:t>Again,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35" dirty="0">
                <a:solidFill>
                  <a:srgbClr val="FFFFFF"/>
                </a:solidFill>
                <a:latin typeface="Calibri"/>
                <a:cs typeface="Calibri"/>
              </a:rPr>
              <a:t>sometimes</a:t>
            </a:r>
            <a:r>
              <a:rPr sz="3000" i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4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30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3000" i="1" spc="29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3000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45" dirty="0">
                <a:solidFill>
                  <a:srgbClr val="FFFFFF"/>
                </a:solidFill>
                <a:latin typeface="Calibri"/>
                <a:cs typeface="Calibri"/>
              </a:rPr>
              <a:t>told</a:t>
            </a:r>
            <a:r>
              <a:rPr sz="3000" i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000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25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3000" i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7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3000" i="1" spc="175" dirty="0">
                <a:solidFill>
                  <a:srgbClr val="FFFFFF"/>
                </a:solidFill>
                <a:latin typeface="Calibri"/>
                <a:cs typeface="Calibri"/>
              </a:rPr>
              <a:t> not </a:t>
            </a:r>
            <a:r>
              <a:rPr sz="3000" i="1" spc="229" dirty="0">
                <a:solidFill>
                  <a:srgbClr val="FFFFFF"/>
                </a:solidFill>
                <a:latin typeface="Calibri"/>
                <a:cs typeface="Calibri"/>
              </a:rPr>
              <a:t>received </a:t>
            </a:r>
            <a:r>
              <a:rPr sz="3000" i="1" spc="2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04" dirty="0">
                <a:solidFill>
                  <a:srgbClr val="FFFFFF"/>
                </a:solidFill>
                <a:latin typeface="Calibri"/>
                <a:cs typeface="Calibri"/>
              </a:rPr>
              <a:t>recommendation</a:t>
            </a:r>
            <a:r>
              <a:rPr sz="3000" i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4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0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25" dirty="0">
                <a:solidFill>
                  <a:srgbClr val="FFFFFF"/>
                </a:solidFill>
                <a:latin typeface="Calibri"/>
                <a:cs typeface="Calibri"/>
              </a:rPr>
              <a:t>Eastern.</a:t>
            </a:r>
            <a:r>
              <a:rPr sz="30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If</a:t>
            </a:r>
            <a:r>
              <a:rPr sz="3000" b="1" i="1" u="sng" spc="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you</a:t>
            </a:r>
            <a:r>
              <a:rPr sz="3000" b="1" i="1" u="sng" spc="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have</a:t>
            </a:r>
            <a:r>
              <a:rPr sz="3000" b="1" i="1" u="sng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our</a:t>
            </a:r>
            <a:r>
              <a:rPr sz="3000" b="1" i="1" u="sng" spc="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email</a:t>
            </a:r>
            <a:r>
              <a:rPr sz="3000" b="1" i="1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confirmation,</a:t>
            </a:r>
            <a:r>
              <a:rPr sz="3000" b="1" i="1" u="sng" spc="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they</a:t>
            </a:r>
            <a:r>
              <a:rPr sz="3000" b="1" i="1" u="sng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</a:t>
            </a:r>
            <a:r>
              <a:rPr sz="3000" b="1" i="1" u="sng" spc="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have</a:t>
            </a:r>
            <a:r>
              <a:rPr sz="3000" b="1" i="1" u="sng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it</a:t>
            </a:r>
            <a:r>
              <a:rPr sz="30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r>
              <a:rPr sz="3000" i="1" u="none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24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3000" i="1" u="none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7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3000" i="1" u="none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5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3000" i="1" u="none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285" dirty="0">
                <a:solidFill>
                  <a:srgbClr val="FFFFFF"/>
                </a:solidFill>
                <a:latin typeface="Calibri"/>
                <a:cs typeface="Calibri"/>
              </a:rPr>
              <a:t>processed</a:t>
            </a:r>
            <a:r>
              <a:rPr sz="3000" i="1" u="none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8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000" i="1" u="none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4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000" i="1" u="none" spc="19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i="1" u="none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14" dirty="0">
                <a:solidFill>
                  <a:srgbClr val="FFFFFF"/>
                </a:solidFill>
                <a:latin typeface="Calibri"/>
                <a:cs typeface="Calibri"/>
              </a:rPr>
              <a:t>email</a:t>
            </a:r>
            <a:r>
              <a:rPr sz="3000" i="1" u="none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-10" dirty="0">
                <a:solidFill>
                  <a:srgbClr val="FFFFFF"/>
                </a:solidFill>
                <a:latin typeface="Calibri"/>
                <a:cs typeface="Calibri"/>
              </a:rPr>
              <a:t>“bank”.</a:t>
            </a:r>
            <a:endParaRPr sz="3000" dirty="0">
              <a:latin typeface="Calibri"/>
              <a:cs typeface="Calibri"/>
            </a:endParaRPr>
          </a:p>
          <a:p>
            <a:pPr marL="12700" marR="109855">
              <a:lnSpc>
                <a:spcPct val="91800"/>
              </a:lnSpc>
              <a:spcBef>
                <a:spcPts val="3300"/>
              </a:spcBef>
            </a:pPr>
            <a:r>
              <a:rPr sz="3000" i="1" spc="14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000" i="1" spc="170" dirty="0">
                <a:solidFill>
                  <a:srgbClr val="FFFFFF"/>
                </a:solidFill>
                <a:latin typeface="Calibri"/>
                <a:cs typeface="Calibri"/>
              </a:rPr>
              <a:t> being</a:t>
            </a:r>
            <a:r>
              <a:rPr sz="300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00" dirty="0">
                <a:solidFill>
                  <a:srgbClr val="FFFFFF"/>
                </a:solidFill>
                <a:latin typeface="Calibri"/>
                <a:cs typeface="Calibri"/>
              </a:rPr>
              <a:t>said</a:t>
            </a:r>
            <a:r>
              <a:rPr sz="3000" i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62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0" i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6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3000" i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95" dirty="0">
                <a:solidFill>
                  <a:srgbClr val="FFFFFF"/>
                </a:solidFill>
                <a:latin typeface="Calibri"/>
                <a:cs typeface="Calibri"/>
              </a:rPr>
              <a:t>it’s</a:t>
            </a:r>
            <a:r>
              <a:rPr sz="3000" i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35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3000" i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u="sng" spc="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at</a:t>
            </a:r>
            <a:r>
              <a:rPr sz="3000" b="1" i="1" u="sng" spc="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least</a:t>
            </a:r>
            <a:r>
              <a:rPr sz="3000" b="1" i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four</a:t>
            </a:r>
            <a:r>
              <a:rPr sz="3000" b="1" i="1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</a:t>
            </a:r>
            <a:r>
              <a:rPr sz="3000" b="1" i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2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six</a:t>
            </a:r>
            <a:r>
              <a:rPr sz="3000" b="1" i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sng" spc="2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weeks</a:t>
            </a:r>
            <a:r>
              <a:rPr sz="3000" b="1" i="1" u="sng" spc="1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000" i="1" u="none" spc="235" dirty="0">
                <a:solidFill>
                  <a:srgbClr val="FFFFFF"/>
                </a:solidFill>
                <a:latin typeface="Calibri"/>
                <a:cs typeface="Calibri"/>
              </a:rPr>
              <a:t>since </a:t>
            </a:r>
            <a:r>
              <a:rPr sz="3000" i="1" u="none" spc="135" dirty="0">
                <a:solidFill>
                  <a:srgbClr val="FFFFFF"/>
                </a:solidFill>
                <a:latin typeface="Calibri"/>
                <a:cs typeface="Calibri"/>
              </a:rPr>
              <a:t>graduation</a:t>
            </a:r>
            <a:r>
              <a:rPr sz="3000" i="1" u="none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9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000" i="1" u="none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70" dirty="0">
                <a:solidFill>
                  <a:srgbClr val="FFFFFF"/>
                </a:solidFill>
                <a:latin typeface="Calibri"/>
                <a:cs typeface="Calibri"/>
              </a:rPr>
              <a:t>everything</a:t>
            </a:r>
            <a:r>
              <a:rPr sz="3000" i="1" u="none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210" dirty="0">
                <a:solidFill>
                  <a:srgbClr val="FFFFFF"/>
                </a:solidFill>
                <a:latin typeface="Calibri"/>
                <a:cs typeface="Calibri"/>
              </a:rPr>
              <a:t>else</a:t>
            </a:r>
            <a:r>
              <a:rPr sz="3000" i="1" u="none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21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3000" i="1" u="none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24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3000" i="1" u="none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95" dirty="0">
                <a:solidFill>
                  <a:srgbClr val="FFFFFF"/>
                </a:solidFill>
                <a:latin typeface="Calibri"/>
                <a:cs typeface="Calibri"/>
              </a:rPr>
              <a:t>turned</a:t>
            </a:r>
            <a:r>
              <a:rPr sz="3000" i="1" u="none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dirty="0">
                <a:solidFill>
                  <a:srgbClr val="FFFFFF"/>
                </a:solidFill>
                <a:latin typeface="Calibri"/>
                <a:cs typeface="Calibri"/>
              </a:rPr>
              <a:t>in,</a:t>
            </a:r>
            <a:r>
              <a:rPr sz="3000" i="1" u="none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45" dirty="0">
                <a:solidFill>
                  <a:srgbClr val="FFFFFF"/>
                </a:solidFill>
                <a:latin typeface="Calibri"/>
                <a:cs typeface="Calibri"/>
              </a:rPr>
              <a:t>feel</a:t>
            </a:r>
            <a:r>
              <a:rPr sz="3000" i="1" u="none" spc="170" dirty="0">
                <a:solidFill>
                  <a:srgbClr val="FFFFFF"/>
                </a:solidFill>
                <a:latin typeface="Calibri"/>
                <a:cs typeface="Calibri"/>
              </a:rPr>
              <a:t> free</a:t>
            </a:r>
            <a:r>
              <a:rPr sz="3000" i="1" u="none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50" dirty="0">
                <a:solidFill>
                  <a:srgbClr val="FFFFFF"/>
                </a:solidFill>
                <a:latin typeface="Calibri"/>
                <a:cs typeface="Calibri"/>
              </a:rPr>
              <a:t>to inquire</a:t>
            </a:r>
            <a:r>
              <a:rPr sz="3000" i="1" u="none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1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000" i="1" u="none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u="sng" spc="195" dirty="0">
                <a:solidFill>
                  <a:schemeClr val="bg1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digbyma</a:t>
            </a:r>
            <a:r>
              <a:rPr sz="3000" b="1" i="1" u="sng" spc="195" dirty="0">
                <a:solidFill>
                  <a:schemeClr val="bg1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@easternct.edu</a:t>
            </a:r>
            <a:r>
              <a:rPr sz="3000" b="1" i="1" u="none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i="1" u="none" spc="1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000" i="1" u="none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u="none" spc="180" dirty="0">
                <a:solidFill>
                  <a:srgbClr val="FFFFFF"/>
                </a:solidFill>
                <a:latin typeface="Calibri"/>
                <a:cs typeface="Calibri"/>
              </a:rPr>
              <a:t>assistance.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"/>
            <a:ext cx="18288000" cy="9944100"/>
          </a:xfrm>
          <a:custGeom>
            <a:avLst/>
            <a:gdLst/>
            <a:ahLst/>
            <a:cxnLst/>
            <a:rect l="l" t="t" r="r" b="b"/>
            <a:pathLst>
              <a:path w="18288000" h="9944100">
                <a:moveTo>
                  <a:pt x="27241" y="9044381"/>
                </a:moveTo>
                <a:lnTo>
                  <a:pt x="23939" y="9028074"/>
                </a:lnTo>
                <a:lnTo>
                  <a:pt x="14973" y="9014803"/>
                </a:lnTo>
                <a:lnTo>
                  <a:pt x="1689" y="9005837"/>
                </a:lnTo>
                <a:lnTo>
                  <a:pt x="0" y="9005481"/>
                </a:lnTo>
                <a:lnTo>
                  <a:pt x="0" y="9083269"/>
                </a:lnTo>
                <a:lnTo>
                  <a:pt x="1562" y="9082964"/>
                </a:lnTo>
                <a:lnTo>
                  <a:pt x="14935" y="9073985"/>
                </a:lnTo>
                <a:lnTo>
                  <a:pt x="23939" y="9060675"/>
                </a:lnTo>
                <a:lnTo>
                  <a:pt x="27241" y="9044381"/>
                </a:lnTo>
                <a:close/>
              </a:path>
              <a:path w="18288000" h="9944100">
                <a:moveTo>
                  <a:pt x="27254" y="9901809"/>
                </a:moveTo>
                <a:lnTo>
                  <a:pt x="23939" y="9885515"/>
                </a:lnTo>
                <a:lnTo>
                  <a:pt x="14973" y="9872243"/>
                </a:lnTo>
                <a:lnTo>
                  <a:pt x="1689" y="9863277"/>
                </a:lnTo>
                <a:lnTo>
                  <a:pt x="0" y="9862934"/>
                </a:lnTo>
                <a:lnTo>
                  <a:pt x="0" y="9940722"/>
                </a:lnTo>
                <a:lnTo>
                  <a:pt x="1562" y="9940404"/>
                </a:lnTo>
                <a:lnTo>
                  <a:pt x="14935" y="9931425"/>
                </a:lnTo>
                <a:lnTo>
                  <a:pt x="23939" y="9918116"/>
                </a:lnTo>
                <a:lnTo>
                  <a:pt x="27254" y="9901809"/>
                </a:lnTo>
                <a:close/>
              </a:path>
              <a:path w="18288000" h="9944100">
                <a:moveTo>
                  <a:pt x="27254" y="9472828"/>
                </a:moveTo>
                <a:lnTo>
                  <a:pt x="23901" y="9456649"/>
                </a:lnTo>
                <a:lnTo>
                  <a:pt x="14935" y="9443428"/>
                </a:lnTo>
                <a:lnTo>
                  <a:pt x="1663" y="9434487"/>
                </a:lnTo>
                <a:lnTo>
                  <a:pt x="0" y="9434144"/>
                </a:lnTo>
                <a:lnTo>
                  <a:pt x="0" y="9511728"/>
                </a:lnTo>
                <a:lnTo>
                  <a:pt x="1562" y="9511411"/>
                </a:lnTo>
                <a:lnTo>
                  <a:pt x="14935" y="9502445"/>
                </a:lnTo>
                <a:lnTo>
                  <a:pt x="23939" y="9489122"/>
                </a:lnTo>
                <a:lnTo>
                  <a:pt x="27254" y="9472828"/>
                </a:lnTo>
                <a:close/>
              </a:path>
              <a:path w="18288000" h="9944100">
                <a:moveTo>
                  <a:pt x="27457" y="8615413"/>
                </a:moveTo>
                <a:lnTo>
                  <a:pt x="24155" y="8599094"/>
                </a:lnTo>
                <a:lnTo>
                  <a:pt x="15151" y="8585759"/>
                </a:lnTo>
                <a:lnTo>
                  <a:pt x="1778" y="8576754"/>
                </a:lnTo>
                <a:lnTo>
                  <a:pt x="0" y="8576399"/>
                </a:lnTo>
                <a:lnTo>
                  <a:pt x="0" y="8654301"/>
                </a:lnTo>
                <a:lnTo>
                  <a:pt x="1778" y="8653932"/>
                </a:lnTo>
                <a:lnTo>
                  <a:pt x="15151" y="8644979"/>
                </a:lnTo>
                <a:lnTo>
                  <a:pt x="24155" y="8631695"/>
                </a:lnTo>
                <a:lnTo>
                  <a:pt x="27457" y="8615413"/>
                </a:lnTo>
                <a:close/>
              </a:path>
              <a:path w="18288000" h="9944100">
                <a:moveTo>
                  <a:pt x="27457" y="8186864"/>
                </a:moveTo>
                <a:lnTo>
                  <a:pt x="24155" y="8170570"/>
                </a:lnTo>
                <a:lnTo>
                  <a:pt x="15151" y="8157286"/>
                </a:lnTo>
                <a:lnTo>
                  <a:pt x="1778" y="8148333"/>
                </a:lnTo>
                <a:lnTo>
                  <a:pt x="0" y="8147977"/>
                </a:lnTo>
                <a:lnTo>
                  <a:pt x="0" y="8225891"/>
                </a:lnTo>
                <a:lnTo>
                  <a:pt x="1778" y="8225536"/>
                </a:lnTo>
                <a:lnTo>
                  <a:pt x="15151" y="8216557"/>
                </a:lnTo>
                <a:lnTo>
                  <a:pt x="24155" y="8203235"/>
                </a:lnTo>
                <a:lnTo>
                  <a:pt x="27457" y="8186864"/>
                </a:lnTo>
                <a:close/>
              </a:path>
              <a:path w="18288000" h="9944100">
                <a:moveTo>
                  <a:pt x="472071" y="9901809"/>
                </a:moveTo>
                <a:lnTo>
                  <a:pt x="468769" y="9885515"/>
                </a:lnTo>
                <a:lnTo>
                  <a:pt x="459752" y="9872205"/>
                </a:lnTo>
                <a:lnTo>
                  <a:pt x="446405" y="9863226"/>
                </a:lnTo>
                <a:lnTo>
                  <a:pt x="430085" y="9859937"/>
                </a:lnTo>
                <a:lnTo>
                  <a:pt x="413702" y="9863226"/>
                </a:lnTo>
                <a:lnTo>
                  <a:pt x="400316" y="9872205"/>
                </a:lnTo>
                <a:lnTo>
                  <a:pt x="391274" y="9885515"/>
                </a:lnTo>
                <a:lnTo>
                  <a:pt x="387959" y="9901809"/>
                </a:lnTo>
                <a:lnTo>
                  <a:pt x="391274" y="9918116"/>
                </a:lnTo>
                <a:lnTo>
                  <a:pt x="400316" y="9931425"/>
                </a:lnTo>
                <a:lnTo>
                  <a:pt x="413702" y="9940404"/>
                </a:lnTo>
                <a:lnTo>
                  <a:pt x="430085" y="9943694"/>
                </a:lnTo>
                <a:lnTo>
                  <a:pt x="446443" y="9940404"/>
                </a:lnTo>
                <a:lnTo>
                  <a:pt x="459778" y="9931425"/>
                </a:lnTo>
                <a:lnTo>
                  <a:pt x="468769" y="9918116"/>
                </a:lnTo>
                <a:lnTo>
                  <a:pt x="472071" y="9901809"/>
                </a:lnTo>
                <a:close/>
              </a:path>
              <a:path w="18288000" h="9944100">
                <a:moveTo>
                  <a:pt x="472071" y="9472828"/>
                </a:moveTo>
                <a:lnTo>
                  <a:pt x="468693" y="9456585"/>
                </a:lnTo>
                <a:lnTo>
                  <a:pt x="459676" y="9443352"/>
                </a:lnTo>
                <a:lnTo>
                  <a:pt x="446354" y="9434424"/>
                </a:lnTo>
                <a:lnTo>
                  <a:pt x="430085" y="9431160"/>
                </a:lnTo>
                <a:lnTo>
                  <a:pt x="430085" y="9430944"/>
                </a:lnTo>
                <a:lnTo>
                  <a:pt x="413702" y="9434233"/>
                </a:lnTo>
                <a:lnTo>
                  <a:pt x="400215" y="9443352"/>
                </a:lnTo>
                <a:lnTo>
                  <a:pt x="391261" y="9456585"/>
                </a:lnTo>
                <a:lnTo>
                  <a:pt x="387959" y="9472828"/>
                </a:lnTo>
                <a:lnTo>
                  <a:pt x="391274" y="9489122"/>
                </a:lnTo>
                <a:lnTo>
                  <a:pt x="400316" y="9502445"/>
                </a:lnTo>
                <a:lnTo>
                  <a:pt x="413702" y="9511411"/>
                </a:lnTo>
                <a:lnTo>
                  <a:pt x="430085" y="9514713"/>
                </a:lnTo>
                <a:lnTo>
                  <a:pt x="446443" y="9511411"/>
                </a:lnTo>
                <a:lnTo>
                  <a:pt x="459778" y="9502445"/>
                </a:lnTo>
                <a:lnTo>
                  <a:pt x="468769" y="9489122"/>
                </a:lnTo>
                <a:lnTo>
                  <a:pt x="472071" y="9472828"/>
                </a:lnTo>
                <a:close/>
              </a:path>
              <a:path w="18288000" h="9944100">
                <a:moveTo>
                  <a:pt x="472071" y="9044381"/>
                </a:moveTo>
                <a:lnTo>
                  <a:pt x="468769" y="9028074"/>
                </a:lnTo>
                <a:lnTo>
                  <a:pt x="459752" y="9014765"/>
                </a:lnTo>
                <a:lnTo>
                  <a:pt x="446392" y="9005786"/>
                </a:lnTo>
                <a:lnTo>
                  <a:pt x="430085" y="9002497"/>
                </a:lnTo>
                <a:lnTo>
                  <a:pt x="413702" y="9005786"/>
                </a:lnTo>
                <a:lnTo>
                  <a:pt x="400316" y="9014765"/>
                </a:lnTo>
                <a:lnTo>
                  <a:pt x="391274" y="9028074"/>
                </a:lnTo>
                <a:lnTo>
                  <a:pt x="387959" y="9044381"/>
                </a:lnTo>
                <a:lnTo>
                  <a:pt x="391274" y="9060675"/>
                </a:lnTo>
                <a:lnTo>
                  <a:pt x="400316" y="9073985"/>
                </a:lnTo>
                <a:lnTo>
                  <a:pt x="413702" y="9082964"/>
                </a:lnTo>
                <a:lnTo>
                  <a:pt x="430085" y="9086253"/>
                </a:lnTo>
                <a:lnTo>
                  <a:pt x="446430" y="9082964"/>
                </a:lnTo>
                <a:lnTo>
                  <a:pt x="459778" y="9073985"/>
                </a:lnTo>
                <a:lnTo>
                  <a:pt x="468769" y="9060675"/>
                </a:lnTo>
                <a:lnTo>
                  <a:pt x="472071" y="9044381"/>
                </a:lnTo>
                <a:close/>
              </a:path>
              <a:path w="18288000" h="9944100">
                <a:moveTo>
                  <a:pt x="472351" y="8615413"/>
                </a:moveTo>
                <a:lnTo>
                  <a:pt x="469036" y="8599094"/>
                </a:lnTo>
                <a:lnTo>
                  <a:pt x="459994" y="8585759"/>
                </a:lnTo>
                <a:lnTo>
                  <a:pt x="446608" y="8576754"/>
                </a:lnTo>
                <a:lnTo>
                  <a:pt x="430225" y="8573452"/>
                </a:lnTo>
                <a:lnTo>
                  <a:pt x="413880" y="8576754"/>
                </a:lnTo>
                <a:lnTo>
                  <a:pt x="400532" y="8585759"/>
                </a:lnTo>
                <a:lnTo>
                  <a:pt x="391541" y="8599094"/>
                </a:lnTo>
                <a:lnTo>
                  <a:pt x="388239" y="8615413"/>
                </a:lnTo>
                <a:lnTo>
                  <a:pt x="391541" y="8631695"/>
                </a:lnTo>
                <a:lnTo>
                  <a:pt x="400532" y="8644979"/>
                </a:lnTo>
                <a:lnTo>
                  <a:pt x="413880" y="8653932"/>
                </a:lnTo>
                <a:lnTo>
                  <a:pt x="430225" y="8657222"/>
                </a:lnTo>
                <a:lnTo>
                  <a:pt x="446608" y="8653932"/>
                </a:lnTo>
                <a:lnTo>
                  <a:pt x="459994" y="8644979"/>
                </a:lnTo>
                <a:lnTo>
                  <a:pt x="469036" y="8631695"/>
                </a:lnTo>
                <a:lnTo>
                  <a:pt x="472351" y="8615413"/>
                </a:lnTo>
                <a:close/>
              </a:path>
              <a:path w="18288000" h="9944100">
                <a:moveTo>
                  <a:pt x="472351" y="8186864"/>
                </a:moveTo>
                <a:lnTo>
                  <a:pt x="469036" y="8170570"/>
                </a:lnTo>
                <a:lnTo>
                  <a:pt x="459994" y="8157286"/>
                </a:lnTo>
                <a:lnTo>
                  <a:pt x="446608" y="8148333"/>
                </a:lnTo>
                <a:lnTo>
                  <a:pt x="430225" y="8145056"/>
                </a:lnTo>
                <a:lnTo>
                  <a:pt x="413880" y="8148333"/>
                </a:lnTo>
                <a:lnTo>
                  <a:pt x="400532" y="8157286"/>
                </a:lnTo>
                <a:lnTo>
                  <a:pt x="391541" y="8170570"/>
                </a:lnTo>
                <a:lnTo>
                  <a:pt x="388239" y="8186864"/>
                </a:lnTo>
                <a:lnTo>
                  <a:pt x="391541" y="8203235"/>
                </a:lnTo>
                <a:lnTo>
                  <a:pt x="400532" y="8216557"/>
                </a:lnTo>
                <a:lnTo>
                  <a:pt x="413880" y="8225536"/>
                </a:lnTo>
                <a:lnTo>
                  <a:pt x="430225" y="8228812"/>
                </a:lnTo>
                <a:lnTo>
                  <a:pt x="446608" y="8225536"/>
                </a:lnTo>
                <a:lnTo>
                  <a:pt x="459994" y="8216557"/>
                </a:lnTo>
                <a:lnTo>
                  <a:pt x="469036" y="8203235"/>
                </a:lnTo>
                <a:lnTo>
                  <a:pt x="472351" y="8186864"/>
                </a:lnTo>
                <a:close/>
              </a:path>
              <a:path w="18288000" h="9944100">
                <a:moveTo>
                  <a:pt x="916851" y="9901707"/>
                </a:moveTo>
                <a:lnTo>
                  <a:pt x="913485" y="9885464"/>
                </a:lnTo>
                <a:lnTo>
                  <a:pt x="904506" y="9872205"/>
                </a:lnTo>
                <a:lnTo>
                  <a:pt x="891197" y="9863252"/>
                </a:lnTo>
                <a:lnTo>
                  <a:pt x="874864" y="9859937"/>
                </a:lnTo>
                <a:lnTo>
                  <a:pt x="858151" y="9863252"/>
                </a:lnTo>
                <a:lnTo>
                  <a:pt x="858393" y="9863252"/>
                </a:lnTo>
                <a:lnTo>
                  <a:pt x="845032" y="9872205"/>
                </a:lnTo>
                <a:lnTo>
                  <a:pt x="836041" y="9885464"/>
                </a:lnTo>
                <a:lnTo>
                  <a:pt x="832739" y="9901707"/>
                </a:lnTo>
                <a:lnTo>
                  <a:pt x="836028" y="9918027"/>
                </a:lnTo>
                <a:lnTo>
                  <a:pt x="845019" y="9931362"/>
                </a:lnTo>
                <a:lnTo>
                  <a:pt x="858481" y="9940442"/>
                </a:lnTo>
                <a:lnTo>
                  <a:pt x="858761" y="9940442"/>
                </a:lnTo>
                <a:lnTo>
                  <a:pt x="874712" y="9943694"/>
                </a:lnTo>
                <a:lnTo>
                  <a:pt x="891070" y="9940442"/>
                </a:lnTo>
                <a:lnTo>
                  <a:pt x="904430" y="9931502"/>
                </a:lnTo>
                <a:lnTo>
                  <a:pt x="913472" y="9918217"/>
                </a:lnTo>
                <a:lnTo>
                  <a:pt x="916851" y="9901923"/>
                </a:lnTo>
                <a:lnTo>
                  <a:pt x="916851" y="9901707"/>
                </a:lnTo>
                <a:close/>
              </a:path>
              <a:path w="18288000" h="9944100">
                <a:moveTo>
                  <a:pt x="916851" y="9472943"/>
                </a:moveTo>
                <a:lnTo>
                  <a:pt x="913472" y="9456610"/>
                </a:lnTo>
                <a:lnTo>
                  <a:pt x="904455" y="9443390"/>
                </a:lnTo>
                <a:lnTo>
                  <a:pt x="891133" y="9434449"/>
                </a:lnTo>
                <a:lnTo>
                  <a:pt x="874864" y="9431160"/>
                </a:lnTo>
                <a:lnTo>
                  <a:pt x="874864" y="9430944"/>
                </a:lnTo>
                <a:lnTo>
                  <a:pt x="858481" y="9434195"/>
                </a:lnTo>
                <a:lnTo>
                  <a:pt x="845096" y="9443136"/>
                </a:lnTo>
                <a:lnTo>
                  <a:pt x="836053" y="9456433"/>
                </a:lnTo>
                <a:lnTo>
                  <a:pt x="832739" y="9472727"/>
                </a:lnTo>
                <a:lnTo>
                  <a:pt x="836028" y="9489034"/>
                </a:lnTo>
                <a:lnTo>
                  <a:pt x="845019" y="9502369"/>
                </a:lnTo>
                <a:lnTo>
                  <a:pt x="858481" y="9511462"/>
                </a:lnTo>
                <a:lnTo>
                  <a:pt x="858761" y="9511462"/>
                </a:lnTo>
                <a:lnTo>
                  <a:pt x="874712" y="9514713"/>
                </a:lnTo>
                <a:lnTo>
                  <a:pt x="891070" y="9511462"/>
                </a:lnTo>
                <a:lnTo>
                  <a:pt x="904430" y="9502508"/>
                </a:lnTo>
                <a:lnTo>
                  <a:pt x="913472" y="9489224"/>
                </a:lnTo>
                <a:lnTo>
                  <a:pt x="916851" y="9472943"/>
                </a:lnTo>
                <a:close/>
              </a:path>
              <a:path w="18288000" h="9944100">
                <a:moveTo>
                  <a:pt x="916851" y="9044330"/>
                </a:moveTo>
                <a:lnTo>
                  <a:pt x="913485" y="9028024"/>
                </a:lnTo>
                <a:lnTo>
                  <a:pt x="904506" y="9014765"/>
                </a:lnTo>
                <a:lnTo>
                  <a:pt x="891197" y="9005811"/>
                </a:lnTo>
                <a:lnTo>
                  <a:pt x="874864" y="9002497"/>
                </a:lnTo>
                <a:lnTo>
                  <a:pt x="858177" y="9005811"/>
                </a:lnTo>
                <a:lnTo>
                  <a:pt x="858393" y="9005811"/>
                </a:lnTo>
                <a:lnTo>
                  <a:pt x="845045" y="9014765"/>
                </a:lnTo>
                <a:lnTo>
                  <a:pt x="836041" y="9028024"/>
                </a:lnTo>
                <a:lnTo>
                  <a:pt x="832751" y="9044330"/>
                </a:lnTo>
                <a:lnTo>
                  <a:pt x="836028" y="9060574"/>
                </a:lnTo>
                <a:lnTo>
                  <a:pt x="845019" y="9073909"/>
                </a:lnTo>
                <a:lnTo>
                  <a:pt x="858481" y="9083002"/>
                </a:lnTo>
                <a:lnTo>
                  <a:pt x="858761" y="9083002"/>
                </a:lnTo>
                <a:lnTo>
                  <a:pt x="874712" y="9086253"/>
                </a:lnTo>
                <a:lnTo>
                  <a:pt x="891070" y="9083002"/>
                </a:lnTo>
                <a:lnTo>
                  <a:pt x="904430" y="9074061"/>
                </a:lnTo>
                <a:lnTo>
                  <a:pt x="913472" y="9060777"/>
                </a:lnTo>
                <a:lnTo>
                  <a:pt x="916851" y="9044483"/>
                </a:lnTo>
                <a:lnTo>
                  <a:pt x="916851" y="9044330"/>
                </a:lnTo>
                <a:close/>
              </a:path>
              <a:path w="18288000" h="9944100">
                <a:moveTo>
                  <a:pt x="916851" y="8187004"/>
                </a:moveTo>
                <a:lnTo>
                  <a:pt x="913549" y="8170634"/>
                </a:lnTo>
                <a:lnTo>
                  <a:pt x="904557" y="8157337"/>
                </a:lnTo>
                <a:lnTo>
                  <a:pt x="891209" y="8148358"/>
                </a:lnTo>
                <a:lnTo>
                  <a:pt x="874864" y="8145056"/>
                </a:lnTo>
                <a:lnTo>
                  <a:pt x="858456" y="8148358"/>
                </a:lnTo>
                <a:lnTo>
                  <a:pt x="845058" y="8157337"/>
                </a:lnTo>
                <a:lnTo>
                  <a:pt x="836041" y="8170634"/>
                </a:lnTo>
                <a:lnTo>
                  <a:pt x="832764" y="8187004"/>
                </a:lnTo>
                <a:lnTo>
                  <a:pt x="836104" y="8203285"/>
                </a:lnTo>
                <a:lnTo>
                  <a:pt x="845121" y="8216582"/>
                </a:lnTo>
                <a:lnTo>
                  <a:pt x="858469" y="8225536"/>
                </a:lnTo>
                <a:lnTo>
                  <a:pt x="874712" y="8228812"/>
                </a:lnTo>
                <a:lnTo>
                  <a:pt x="891070" y="8225536"/>
                </a:lnTo>
                <a:lnTo>
                  <a:pt x="904430" y="8216582"/>
                </a:lnTo>
                <a:lnTo>
                  <a:pt x="913472" y="8203285"/>
                </a:lnTo>
                <a:lnTo>
                  <a:pt x="916851" y="8187004"/>
                </a:lnTo>
                <a:close/>
              </a:path>
              <a:path w="18288000" h="9944100">
                <a:moveTo>
                  <a:pt x="916990" y="8615413"/>
                </a:moveTo>
                <a:lnTo>
                  <a:pt x="913688" y="8599094"/>
                </a:lnTo>
                <a:lnTo>
                  <a:pt x="904697" y="8585759"/>
                </a:lnTo>
                <a:lnTo>
                  <a:pt x="891362" y="8576754"/>
                </a:lnTo>
                <a:lnTo>
                  <a:pt x="875004" y="8573452"/>
                </a:lnTo>
                <a:lnTo>
                  <a:pt x="858735" y="8576754"/>
                </a:lnTo>
                <a:lnTo>
                  <a:pt x="845312" y="8585759"/>
                </a:lnTo>
                <a:lnTo>
                  <a:pt x="836256" y="8599094"/>
                </a:lnTo>
                <a:lnTo>
                  <a:pt x="832904" y="8615413"/>
                </a:lnTo>
                <a:lnTo>
                  <a:pt x="836168" y="8631568"/>
                </a:lnTo>
                <a:lnTo>
                  <a:pt x="845159" y="8644915"/>
                </a:lnTo>
                <a:lnTo>
                  <a:pt x="858659" y="8654021"/>
                </a:lnTo>
                <a:lnTo>
                  <a:pt x="859028" y="8654021"/>
                </a:lnTo>
                <a:lnTo>
                  <a:pt x="874864" y="8657222"/>
                </a:lnTo>
                <a:lnTo>
                  <a:pt x="891235" y="8654021"/>
                </a:lnTo>
                <a:lnTo>
                  <a:pt x="904633" y="8645106"/>
                </a:lnTo>
                <a:lnTo>
                  <a:pt x="913676" y="8631834"/>
                </a:lnTo>
                <a:lnTo>
                  <a:pt x="916990" y="8615553"/>
                </a:lnTo>
                <a:lnTo>
                  <a:pt x="916990" y="8615413"/>
                </a:lnTo>
                <a:close/>
              </a:path>
              <a:path w="18288000" h="9944100">
                <a:moveTo>
                  <a:pt x="1361909" y="8615413"/>
                </a:moveTo>
                <a:lnTo>
                  <a:pt x="1358595" y="8599094"/>
                </a:lnTo>
                <a:lnTo>
                  <a:pt x="1349552" y="8585759"/>
                </a:lnTo>
                <a:lnTo>
                  <a:pt x="1336154" y="8576754"/>
                </a:lnTo>
                <a:lnTo>
                  <a:pt x="1319847" y="8573478"/>
                </a:lnTo>
                <a:lnTo>
                  <a:pt x="1303439" y="8576754"/>
                </a:lnTo>
                <a:lnTo>
                  <a:pt x="1290104" y="8585759"/>
                </a:lnTo>
                <a:lnTo>
                  <a:pt x="1281087" y="8599094"/>
                </a:lnTo>
                <a:lnTo>
                  <a:pt x="1277823" y="8615413"/>
                </a:lnTo>
                <a:lnTo>
                  <a:pt x="1281036" y="8631568"/>
                </a:lnTo>
                <a:lnTo>
                  <a:pt x="1290027" y="8644915"/>
                </a:lnTo>
                <a:lnTo>
                  <a:pt x="1303566" y="8654021"/>
                </a:lnTo>
                <a:lnTo>
                  <a:pt x="1303934" y="8654021"/>
                </a:lnTo>
                <a:lnTo>
                  <a:pt x="1319784" y="8657222"/>
                </a:lnTo>
                <a:lnTo>
                  <a:pt x="1336141" y="8654021"/>
                </a:lnTo>
                <a:lnTo>
                  <a:pt x="1349502" y="8645106"/>
                </a:lnTo>
                <a:lnTo>
                  <a:pt x="1358531" y="8631834"/>
                </a:lnTo>
                <a:lnTo>
                  <a:pt x="1361909" y="8615553"/>
                </a:lnTo>
                <a:lnTo>
                  <a:pt x="1361909" y="8615413"/>
                </a:lnTo>
                <a:close/>
              </a:path>
              <a:path w="18288000" h="9944100">
                <a:moveTo>
                  <a:pt x="1362049" y="9901707"/>
                </a:moveTo>
                <a:lnTo>
                  <a:pt x="1358811" y="9885807"/>
                </a:lnTo>
                <a:lnTo>
                  <a:pt x="1358734" y="9885413"/>
                </a:lnTo>
                <a:lnTo>
                  <a:pt x="1349692" y="9872116"/>
                </a:lnTo>
                <a:lnTo>
                  <a:pt x="1336306" y="9863176"/>
                </a:lnTo>
                <a:lnTo>
                  <a:pt x="1319999" y="9859937"/>
                </a:lnTo>
                <a:lnTo>
                  <a:pt x="1319784" y="9859937"/>
                </a:lnTo>
                <a:lnTo>
                  <a:pt x="1303426" y="9863353"/>
                </a:lnTo>
                <a:lnTo>
                  <a:pt x="1290104" y="9872434"/>
                </a:lnTo>
                <a:lnTo>
                  <a:pt x="1281150" y="9885807"/>
                </a:lnTo>
                <a:lnTo>
                  <a:pt x="1278026" y="9901707"/>
                </a:lnTo>
                <a:lnTo>
                  <a:pt x="1277937" y="9902139"/>
                </a:lnTo>
                <a:lnTo>
                  <a:pt x="1303972" y="9940531"/>
                </a:lnTo>
                <a:lnTo>
                  <a:pt x="1320355" y="9943694"/>
                </a:lnTo>
                <a:lnTo>
                  <a:pt x="1336687" y="9940303"/>
                </a:lnTo>
                <a:lnTo>
                  <a:pt x="1349959" y="9931286"/>
                </a:lnTo>
                <a:lnTo>
                  <a:pt x="1358861" y="9917963"/>
                </a:lnTo>
                <a:lnTo>
                  <a:pt x="1361973" y="9902139"/>
                </a:lnTo>
                <a:lnTo>
                  <a:pt x="1362049" y="9901707"/>
                </a:lnTo>
                <a:close/>
              </a:path>
              <a:path w="18288000" h="9944100">
                <a:moveTo>
                  <a:pt x="1362049" y="9473247"/>
                </a:moveTo>
                <a:lnTo>
                  <a:pt x="1358836" y="9456928"/>
                </a:lnTo>
                <a:lnTo>
                  <a:pt x="1349895" y="9443580"/>
                </a:lnTo>
                <a:lnTo>
                  <a:pt x="1336560" y="9434538"/>
                </a:lnTo>
                <a:lnTo>
                  <a:pt x="1320215" y="9431160"/>
                </a:lnTo>
                <a:lnTo>
                  <a:pt x="1319784" y="9431160"/>
                </a:lnTo>
                <a:lnTo>
                  <a:pt x="1319784" y="9430944"/>
                </a:lnTo>
                <a:lnTo>
                  <a:pt x="1303426" y="9434360"/>
                </a:lnTo>
                <a:lnTo>
                  <a:pt x="1290015" y="9443580"/>
                </a:lnTo>
                <a:lnTo>
                  <a:pt x="1281137" y="9456928"/>
                </a:lnTo>
                <a:lnTo>
                  <a:pt x="1277962" y="9473247"/>
                </a:lnTo>
                <a:lnTo>
                  <a:pt x="1281430" y="9489427"/>
                </a:lnTo>
                <a:lnTo>
                  <a:pt x="1290548" y="9502673"/>
                </a:lnTo>
                <a:lnTo>
                  <a:pt x="1303972" y="9511538"/>
                </a:lnTo>
                <a:lnTo>
                  <a:pt x="1320355" y="9514713"/>
                </a:lnTo>
                <a:lnTo>
                  <a:pt x="1336522" y="9511360"/>
                </a:lnTo>
                <a:lnTo>
                  <a:pt x="1349743" y="9502470"/>
                </a:lnTo>
                <a:lnTo>
                  <a:pt x="1358633" y="9489427"/>
                </a:lnTo>
                <a:lnTo>
                  <a:pt x="1362049" y="9473247"/>
                </a:lnTo>
                <a:close/>
              </a:path>
              <a:path w="18288000" h="9944100">
                <a:moveTo>
                  <a:pt x="1362049" y="9044813"/>
                </a:moveTo>
                <a:lnTo>
                  <a:pt x="1358950" y="9028468"/>
                </a:lnTo>
                <a:lnTo>
                  <a:pt x="1350086" y="9015057"/>
                </a:lnTo>
                <a:lnTo>
                  <a:pt x="1336827" y="9005951"/>
                </a:lnTo>
                <a:lnTo>
                  <a:pt x="1320495" y="9002497"/>
                </a:lnTo>
                <a:lnTo>
                  <a:pt x="1319784" y="9002497"/>
                </a:lnTo>
                <a:lnTo>
                  <a:pt x="1303375" y="9005951"/>
                </a:lnTo>
                <a:lnTo>
                  <a:pt x="1290053" y="9015057"/>
                </a:lnTo>
                <a:lnTo>
                  <a:pt x="1281137" y="9028468"/>
                </a:lnTo>
                <a:lnTo>
                  <a:pt x="1277962" y="9044813"/>
                </a:lnTo>
                <a:lnTo>
                  <a:pt x="1281430" y="9060967"/>
                </a:lnTo>
                <a:lnTo>
                  <a:pt x="1290548" y="9074213"/>
                </a:lnTo>
                <a:lnTo>
                  <a:pt x="1303972" y="9083091"/>
                </a:lnTo>
                <a:lnTo>
                  <a:pt x="1320355" y="9086253"/>
                </a:lnTo>
                <a:lnTo>
                  <a:pt x="1336522" y="9082913"/>
                </a:lnTo>
                <a:lnTo>
                  <a:pt x="1349743" y="9074023"/>
                </a:lnTo>
                <a:lnTo>
                  <a:pt x="1358646" y="9060967"/>
                </a:lnTo>
                <a:lnTo>
                  <a:pt x="1362049" y="9044813"/>
                </a:lnTo>
                <a:close/>
              </a:path>
              <a:path w="18288000" h="9944100">
                <a:moveTo>
                  <a:pt x="1362049" y="8186864"/>
                </a:moveTo>
                <a:lnTo>
                  <a:pt x="1358836" y="8170964"/>
                </a:lnTo>
                <a:lnTo>
                  <a:pt x="1358760" y="8170570"/>
                </a:lnTo>
                <a:lnTo>
                  <a:pt x="1349768" y="8157286"/>
                </a:lnTo>
                <a:lnTo>
                  <a:pt x="1336611" y="8148460"/>
                </a:lnTo>
                <a:lnTo>
                  <a:pt x="1337056" y="8148460"/>
                </a:lnTo>
                <a:lnTo>
                  <a:pt x="1320063" y="8145056"/>
                </a:lnTo>
                <a:lnTo>
                  <a:pt x="1319784" y="8145056"/>
                </a:lnTo>
                <a:lnTo>
                  <a:pt x="1303426" y="8148460"/>
                </a:lnTo>
                <a:lnTo>
                  <a:pt x="1290104" y="8157553"/>
                </a:lnTo>
                <a:lnTo>
                  <a:pt x="1281150" y="8170964"/>
                </a:lnTo>
                <a:lnTo>
                  <a:pt x="1278026" y="8186864"/>
                </a:lnTo>
                <a:lnTo>
                  <a:pt x="1277937" y="8187296"/>
                </a:lnTo>
                <a:lnTo>
                  <a:pt x="1303972" y="8225637"/>
                </a:lnTo>
                <a:lnTo>
                  <a:pt x="1320355" y="8228812"/>
                </a:lnTo>
                <a:lnTo>
                  <a:pt x="1336598" y="8225460"/>
                </a:lnTo>
                <a:lnTo>
                  <a:pt x="1349857" y="8216455"/>
                </a:lnTo>
                <a:lnTo>
                  <a:pt x="1358785" y="8203146"/>
                </a:lnTo>
                <a:lnTo>
                  <a:pt x="1361973" y="8187296"/>
                </a:lnTo>
                <a:lnTo>
                  <a:pt x="1362049" y="8186864"/>
                </a:lnTo>
                <a:close/>
              </a:path>
              <a:path w="18288000" h="9944100">
                <a:moveTo>
                  <a:pt x="1806536" y="9044381"/>
                </a:moveTo>
                <a:lnTo>
                  <a:pt x="1803184" y="9028074"/>
                </a:lnTo>
                <a:lnTo>
                  <a:pt x="1794154" y="9014765"/>
                </a:lnTo>
                <a:lnTo>
                  <a:pt x="1780794" y="9005786"/>
                </a:lnTo>
                <a:lnTo>
                  <a:pt x="1764411" y="9002497"/>
                </a:lnTo>
                <a:lnTo>
                  <a:pt x="1748066" y="9005786"/>
                </a:lnTo>
                <a:lnTo>
                  <a:pt x="1734718" y="9014765"/>
                </a:lnTo>
                <a:lnTo>
                  <a:pt x="1725726" y="9028074"/>
                </a:lnTo>
                <a:lnTo>
                  <a:pt x="1722437" y="9044381"/>
                </a:lnTo>
                <a:lnTo>
                  <a:pt x="1725726" y="9060675"/>
                </a:lnTo>
                <a:lnTo>
                  <a:pt x="1734718" y="9073985"/>
                </a:lnTo>
                <a:lnTo>
                  <a:pt x="1748066" y="9082964"/>
                </a:lnTo>
                <a:lnTo>
                  <a:pt x="1764411" y="9086253"/>
                </a:lnTo>
                <a:lnTo>
                  <a:pt x="1780794" y="9082964"/>
                </a:lnTo>
                <a:lnTo>
                  <a:pt x="1794179" y="9073985"/>
                </a:lnTo>
                <a:lnTo>
                  <a:pt x="1803222" y="9060675"/>
                </a:lnTo>
                <a:lnTo>
                  <a:pt x="1806536" y="9044381"/>
                </a:lnTo>
                <a:close/>
              </a:path>
              <a:path w="18288000" h="9944100">
                <a:moveTo>
                  <a:pt x="1806549" y="9901809"/>
                </a:moveTo>
                <a:lnTo>
                  <a:pt x="1803184" y="9885515"/>
                </a:lnTo>
                <a:lnTo>
                  <a:pt x="1794154" y="9872205"/>
                </a:lnTo>
                <a:lnTo>
                  <a:pt x="1780794" y="9863226"/>
                </a:lnTo>
                <a:lnTo>
                  <a:pt x="1764411" y="9859937"/>
                </a:lnTo>
                <a:lnTo>
                  <a:pt x="1748066" y="9863226"/>
                </a:lnTo>
                <a:lnTo>
                  <a:pt x="1734718" y="9872205"/>
                </a:lnTo>
                <a:lnTo>
                  <a:pt x="1725726" y="9885515"/>
                </a:lnTo>
                <a:lnTo>
                  <a:pt x="1722437" y="9901809"/>
                </a:lnTo>
                <a:lnTo>
                  <a:pt x="1725726" y="9918116"/>
                </a:lnTo>
                <a:lnTo>
                  <a:pt x="1734718" y="9931425"/>
                </a:lnTo>
                <a:lnTo>
                  <a:pt x="1748066" y="9940404"/>
                </a:lnTo>
                <a:lnTo>
                  <a:pt x="1764411" y="9943694"/>
                </a:lnTo>
                <a:lnTo>
                  <a:pt x="1780794" y="9940404"/>
                </a:lnTo>
                <a:lnTo>
                  <a:pt x="1794179" y="9931425"/>
                </a:lnTo>
                <a:lnTo>
                  <a:pt x="1803222" y="9918116"/>
                </a:lnTo>
                <a:lnTo>
                  <a:pt x="1806549" y="9901809"/>
                </a:lnTo>
                <a:close/>
              </a:path>
              <a:path w="18288000" h="9944100">
                <a:moveTo>
                  <a:pt x="1806549" y="9472828"/>
                </a:moveTo>
                <a:lnTo>
                  <a:pt x="1803171" y="9456585"/>
                </a:lnTo>
                <a:lnTo>
                  <a:pt x="1794129" y="9443352"/>
                </a:lnTo>
                <a:lnTo>
                  <a:pt x="1780768" y="9434424"/>
                </a:lnTo>
                <a:lnTo>
                  <a:pt x="1764411" y="9431160"/>
                </a:lnTo>
                <a:lnTo>
                  <a:pt x="1764411" y="9430944"/>
                </a:lnTo>
                <a:lnTo>
                  <a:pt x="1748066" y="9434233"/>
                </a:lnTo>
                <a:lnTo>
                  <a:pt x="1734629" y="9443352"/>
                </a:lnTo>
                <a:lnTo>
                  <a:pt x="1725714" y="9456585"/>
                </a:lnTo>
                <a:lnTo>
                  <a:pt x="1722437" y="9472828"/>
                </a:lnTo>
                <a:lnTo>
                  <a:pt x="1725726" y="9489122"/>
                </a:lnTo>
                <a:lnTo>
                  <a:pt x="1734718" y="9502445"/>
                </a:lnTo>
                <a:lnTo>
                  <a:pt x="1748066" y="9511411"/>
                </a:lnTo>
                <a:lnTo>
                  <a:pt x="1764411" y="9514713"/>
                </a:lnTo>
                <a:lnTo>
                  <a:pt x="1780794" y="9511411"/>
                </a:lnTo>
                <a:lnTo>
                  <a:pt x="1794179" y="9502445"/>
                </a:lnTo>
                <a:lnTo>
                  <a:pt x="1803222" y="9489122"/>
                </a:lnTo>
                <a:lnTo>
                  <a:pt x="1806549" y="9472828"/>
                </a:lnTo>
                <a:close/>
              </a:path>
              <a:path w="18288000" h="9944100">
                <a:moveTo>
                  <a:pt x="1806549" y="8186864"/>
                </a:moveTo>
                <a:lnTo>
                  <a:pt x="1803222" y="8170570"/>
                </a:lnTo>
                <a:lnTo>
                  <a:pt x="1794179" y="8157286"/>
                </a:lnTo>
                <a:lnTo>
                  <a:pt x="1780794" y="8148333"/>
                </a:lnTo>
                <a:lnTo>
                  <a:pt x="1764411" y="8145056"/>
                </a:lnTo>
                <a:lnTo>
                  <a:pt x="1748066" y="8148333"/>
                </a:lnTo>
                <a:lnTo>
                  <a:pt x="1734718" y="8157286"/>
                </a:lnTo>
                <a:lnTo>
                  <a:pt x="1725726" y="8170570"/>
                </a:lnTo>
                <a:lnTo>
                  <a:pt x="1722437" y="8186864"/>
                </a:lnTo>
                <a:lnTo>
                  <a:pt x="1725726" y="8203235"/>
                </a:lnTo>
                <a:lnTo>
                  <a:pt x="1734718" y="8216557"/>
                </a:lnTo>
                <a:lnTo>
                  <a:pt x="1748066" y="8225536"/>
                </a:lnTo>
                <a:lnTo>
                  <a:pt x="1764411" y="8228812"/>
                </a:lnTo>
                <a:lnTo>
                  <a:pt x="1780794" y="8225536"/>
                </a:lnTo>
                <a:lnTo>
                  <a:pt x="1794179" y="8216557"/>
                </a:lnTo>
                <a:lnTo>
                  <a:pt x="1803222" y="8203235"/>
                </a:lnTo>
                <a:lnTo>
                  <a:pt x="1806549" y="8186864"/>
                </a:lnTo>
                <a:close/>
              </a:path>
              <a:path w="18288000" h="9944100">
                <a:moveTo>
                  <a:pt x="1806689" y="8615413"/>
                </a:moveTo>
                <a:lnTo>
                  <a:pt x="1803387" y="8599094"/>
                </a:lnTo>
                <a:lnTo>
                  <a:pt x="1794395" y="8585759"/>
                </a:lnTo>
                <a:lnTo>
                  <a:pt x="1781060" y="8576754"/>
                </a:lnTo>
                <a:lnTo>
                  <a:pt x="1764703" y="8573452"/>
                </a:lnTo>
                <a:lnTo>
                  <a:pt x="1748332" y="8576754"/>
                </a:lnTo>
                <a:lnTo>
                  <a:pt x="1734934" y="8585759"/>
                </a:lnTo>
                <a:lnTo>
                  <a:pt x="1725891" y="8599094"/>
                </a:lnTo>
                <a:lnTo>
                  <a:pt x="1722577" y="8615413"/>
                </a:lnTo>
                <a:lnTo>
                  <a:pt x="1725891" y="8631695"/>
                </a:lnTo>
                <a:lnTo>
                  <a:pt x="1734934" y="8644979"/>
                </a:lnTo>
                <a:lnTo>
                  <a:pt x="1748332" y="8653932"/>
                </a:lnTo>
                <a:lnTo>
                  <a:pt x="1764703" y="8657222"/>
                </a:lnTo>
                <a:lnTo>
                  <a:pt x="1781060" y="8653932"/>
                </a:lnTo>
                <a:lnTo>
                  <a:pt x="1794395" y="8644979"/>
                </a:lnTo>
                <a:lnTo>
                  <a:pt x="1803387" y="8631695"/>
                </a:lnTo>
                <a:lnTo>
                  <a:pt x="1806689" y="8615413"/>
                </a:lnTo>
                <a:close/>
              </a:path>
              <a:path w="18288000" h="9944100">
                <a:moveTo>
                  <a:pt x="2251316" y="9901809"/>
                </a:moveTo>
                <a:lnTo>
                  <a:pt x="2248039" y="9885515"/>
                </a:lnTo>
                <a:lnTo>
                  <a:pt x="2239060" y="9872205"/>
                </a:lnTo>
                <a:lnTo>
                  <a:pt x="2225713" y="9863226"/>
                </a:lnTo>
                <a:lnTo>
                  <a:pt x="2209342" y="9859937"/>
                </a:lnTo>
                <a:lnTo>
                  <a:pt x="2192959" y="9863226"/>
                </a:lnTo>
                <a:lnTo>
                  <a:pt x="2179574" y="9872205"/>
                </a:lnTo>
                <a:lnTo>
                  <a:pt x="2170531" y="9885515"/>
                </a:lnTo>
                <a:lnTo>
                  <a:pt x="2167204" y="9901809"/>
                </a:lnTo>
                <a:lnTo>
                  <a:pt x="2170531" y="9918116"/>
                </a:lnTo>
                <a:lnTo>
                  <a:pt x="2179574" y="9931425"/>
                </a:lnTo>
                <a:lnTo>
                  <a:pt x="2192959" y="9940404"/>
                </a:lnTo>
                <a:lnTo>
                  <a:pt x="2209342" y="9943694"/>
                </a:lnTo>
                <a:lnTo>
                  <a:pt x="2225687" y="9940404"/>
                </a:lnTo>
                <a:lnTo>
                  <a:pt x="2239035" y="9931425"/>
                </a:lnTo>
                <a:lnTo>
                  <a:pt x="2248027" y="9918116"/>
                </a:lnTo>
                <a:lnTo>
                  <a:pt x="2251316" y="9901809"/>
                </a:lnTo>
                <a:close/>
              </a:path>
              <a:path w="18288000" h="9944100">
                <a:moveTo>
                  <a:pt x="2251316" y="9472828"/>
                </a:moveTo>
                <a:lnTo>
                  <a:pt x="2247950" y="9456585"/>
                </a:lnTo>
                <a:lnTo>
                  <a:pt x="2238921" y="9443352"/>
                </a:lnTo>
                <a:lnTo>
                  <a:pt x="2225611" y="9434424"/>
                </a:lnTo>
                <a:lnTo>
                  <a:pt x="2209342" y="9431160"/>
                </a:lnTo>
                <a:lnTo>
                  <a:pt x="2209342" y="9430944"/>
                </a:lnTo>
                <a:lnTo>
                  <a:pt x="2192959" y="9434233"/>
                </a:lnTo>
                <a:lnTo>
                  <a:pt x="2179472" y="9443352"/>
                </a:lnTo>
                <a:lnTo>
                  <a:pt x="2170519" y="9456585"/>
                </a:lnTo>
                <a:lnTo>
                  <a:pt x="2167204" y="9472828"/>
                </a:lnTo>
                <a:lnTo>
                  <a:pt x="2170531" y="9489122"/>
                </a:lnTo>
                <a:lnTo>
                  <a:pt x="2179574" y="9502445"/>
                </a:lnTo>
                <a:lnTo>
                  <a:pt x="2192959" y="9511411"/>
                </a:lnTo>
                <a:lnTo>
                  <a:pt x="2209342" y="9514713"/>
                </a:lnTo>
                <a:lnTo>
                  <a:pt x="2225687" y="9511411"/>
                </a:lnTo>
                <a:lnTo>
                  <a:pt x="2239035" y="9502445"/>
                </a:lnTo>
                <a:lnTo>
                  <a:pt x="2248027" y="9489122"/>
                </a:lnTo>
                <a:lnTo>
                  <a:pt x="2251316" y="9472828"/>
                </a:lnTo>
                <a:close/>
              </a:path>
              <a:path w="18288000" h="9944100">
                <a:moveTo>
                  <a:pt x="2251316" y="9044381"/>
                </a:moveTo>
                <a:lnTo>
                  <a:pt x="2248039" y="9028074"/>
                </a:lnTo>
                <a:lnTo>
                  <a:pt x="2239060" y="9014765"/>
                </a:lnTo>
                <a:lnTo>
                  <a:pt x="2225713" y="9005786"/>
                </a:lnTo>
                <a:lnTo>
                  <a:pt x="2209342" y="9002497"/>
                </a:lnTo>
                <a:lnTo>
                  <a:pt x="2192959" y="9005786"/>
                </a:lnTo>
                <a:lnTo>
                  <a:pt x="2179574" y="9014765"/>
                </a:lnTo>
                <a:lnTo>
                  <a:pt x="2170531" y="9028074"/>
                </a:lnTo>
                <a:lnTo>
                  <a:pt x="2167204" y="9044381"/>
                </a:lnTo>
                <a:lnTo>
                  <a:pt x="2170531" y="9060675"/>
                </a:lnTo>
                <a:lnTo>
                  <a:pt x="2179574" y="9073985"/>
                </a:lnTo>
                <a:lnTo>
                  <a:pt x="2192959" y="9082964"/>
                </a:lnTo>
                <a:lnTo>
                  <a:pt x="2209342" y="9086253"/>
                </a:lnTo>
                <a:lnTo>
                  <a:pt x="2225687" y="9082964"/>
                </a:lnTo>
                <a:lnTo>
                  <a:pt x="2239035" y="9073985"/>
                </a:lnTo>
                <a:lnTo>
                  <a:pt x="2248027" y="9060675"/>
                </a:lnTo>
                <a:lnTo>
                  <a:pt x="2251316" y="9044381"/>
                </a:lnTo>
                <a:close/>
              </a:path>
              <a:path w="18288000" h="9944100">
                <a:moveTo>
                  <a:pt x="2251316" y="8186864"/>
                </a:moveTo>
                <a:lnTo>
                  <a:pt x="2248027" y="8170570"/>
                </a:lnTo>
                <a:lnTo>
                  <a:pt x="2239035" y="8157286"/>
                </a:lnTo>
                <a:lnTo>
                  <a:pt x="2225687" y="8148333"/>
                </a:lnTo>
                <a:lnTo>
                  <a:pt x="2209342" y="8145056"/>
                </a:lnTo>
                <a:lnTo>
                  <a:pt x="2192959" y="8148333"/>
                </a:lnTo>
                <a:lnTo>
                  <a:pt x="2179574" y="8157286"/>
                </a:lnTo>
                <a:lnTo>
                  <a:pt x="2170531" y="8170570"/>
                </a:lnTo>
                <a:lnTo>
                  <a:pt x="2167204" y="8186864"/>
                </a:lnTo>
                <a:lnTo>
                  <a:pt x="2170531" y="8203235"/>
                </a:lnTo>
                <a:lnTo>
                  <a:pt x="2179574" y="8216557"/>
                </a:lnTo>
                <a:lnTo>
                  <a:pt x="2192959" y="8225536"/>
                </a:lnTo>
                <a:lnTo>
                  <a:pt x="2209342" y="8228812"/>
                </a:lnTo>
                <a:lnTo>
                  <a:pt x="2225687" y="8225536"/>
                </a:lnTo>
                <a:lnTo>
                  <a:pt x="2239035" y="8216557"/>
                </a:lnTo>
                <a:lnTo>
                  <a:pt x="2248027" y="8203235"/>
                </a:lnTo>
                <a:lnTo>
                  <a:pt x="2251316" y="8186864"/>
                </a:lnTo>
                <a:close/>
              </a:path>
              <a:path w="18288000" h="9944100">
                <a:moveTo>
                  <a:pt x="2251608" y="8615413"/>
                </a:moveTo>
                <a:lnTo>
                  <a:pt x="2248293" y="8599094"/>
                </a:lnTo>
                <a:lnTo>
                  <a:pt x="2239251" y="8585759"/>
                </a:lnTo>
                <a:lnTo>
                  <a:pt x="2225852" y="8576754"/>
                </a:lnTo>
                <a:lnTo>
                  <a:pt x="2209482" y="8573452"/>
                </a:lnTo>
                <a:lnTo>
                  <a:pt x="2193125" y="8576754"/>
                </a:lnTo>
                <a:lnTo>
                  <a:pt x="2179790" y="8585759"/>
                </a:lnTo>
                <a:lnTo>
                  <a:pt x="2170798" y="8599094"/>
                </a:lnTo>
                <a:lnTo>
                  <a:pt x="2167496" y="8615413"/>
                </a:lnTo>
                <a:lnTo>
                  <a:pt x="2170798" y="8631695"/>
                </a:lnTo>
                <a:lnTo>
                  <a:pt x="2179790" y="8644979"/>
                </a:lnTo>
                <a:lnTo>
                  <a:pt x="2193125" y="8653932"/>
                </a:lnTo>
                <a:lnTo>
                  <a:pt x="2209482" y="8657222"/>
                </a:lnTo>
                <a:lnTo>
                  <a:pt x="2225852" y="8653932"/>
                </a:lnTo>
                <a:lnTo>
                  <a:pt x="2239251" y="8644979"/>
                </a:lnTo>
                <a:lnTo>
                  <a:pt x="2248293" y="8631695"/>
                </a:lnTo>
                <a:lnTo>
                  <a:pt x="2251608" y="8615413"/>
                </a:lnTo>
                <a:close/>
              </a:path>
              <a:path w="18288000" h="9944100">
                <a:moveTo>
                  <a:pt x="2695816" y="9902241"/>
                </a:moveTo>
                <a:lnTo>
                  <a:pt x="2670340" y="9863341"/>
                </a:lnTo>
                <a:lnTo>
                  <a:pt x="2654109" y="9859937"/>
                </a:lnTo>
                <a:lnTo>
                  <a:pt x="2637713" y="9863061"/>
                </a:lnTo>
                <a:lnTo>
                  <a:pt x="2624251" y="9871900"/>
                </a:lnTo>
                <a:lnTo>
                  <a:pt x="2615120" y="9885108"/>
                </a:lnTo>
                <a:lnTo>
                  <a:pt x="2611704" y="9901377"/>
                </a:lnTo>
                <a:lnTo>
                  <a:pt x="2614803" y="9917722"/>
                </a:lnTo>
                <a:lnTo>
                  <a:pt x="2623667" y="9931121"/>
                </a:lnTo>
                <a:lnTo>
                  <a:pt x="2636926" y="9940239"/>
                </a:lnTo>
                <a:lnTo>
                  <a:pt x="2653258" y="9943694"/>
                </a:lnTo>
                <a:lnTo>
                  <a:pt x="2669654" y="9940569"/>
                </a:lnTo>
                <a:lnTo>
                  <a:pt x="2683129" y="9931730"/>
                </a:lnTo>
                <a:lnTo>
                  <a:pt x="2692311" y="9918509"/>
                </a:lnTo>
                <a:lnTo>
                  <a:pt x="2695816" y="9902241"/>
                </a:lnTo>
                <a:close/>
              </a:path>
              <a:path w="18288000" h="9944100">
                <a:moveTo>
                  <a:pt x="2695816" y="9473247"/>
                </a:moveTo>
                <a:lnTo>
                  <a:pt x="2692565" y="9456991"/>
                </a:lnTo>
                <a:lnTo>
                  <a:pt x="2683675" y="9443656"/>
                </a:lnTo>
                <a:lnTo>
                  <a:pt x="2670429" y="9434589"/>
                </a:lnTo>
                <a:lnTo>
                  <a:pt x="2654109" y="9431160"/>
                </a:lnTo>
                <a:lnTo>
                  <a:pt x="2654109" y="9430944"/>
                </a:lnTo>
                <a:lnTo>
                  <a:pt x="2637713" y="9434068"/>
                </a:lnTo>
                <a:lnTo>
                  <a:pt x="2624251" y="9442907"/>
                </a:lnTo>
                <a:lnTo>
                  <a:pt x="2615120" y="9456128"/>
                </a:lnTo>
                <a:lnTo>
                  <a:pt x="2611704" y="9472397"/>
                </a:lnTo>
                <a:lnTo>
                  <a:pt x="2614803" y="9488729"/>
                </a:lnTo>
                <a:lnTo>
                  <a:pt x="2623667" y="9502140"/>
                </a:lnTo>
                <a:lnTo>
                  <a:pt x="2636926" y="9511246"/>
                </a:lnTo>
                <a:lnTo>
                  <a:pt x="2653258" y="9514713"/>
                </a:lnTo>
                <a:lnTo>
                  <a:pt x="2669654" y="9511576"/>
                </a:lnTo>
                <a:lnTo>
                  <a:pt x="2683129" y="9502737"/>
                </a:lnTo>
                <a:lnTo>
                  <a:pt x="2692311" y="9489516"/>
                </a:lnTo>
                <a:lnTo>
                  <a:pt x="2695816" y="9473247"/>
                </a:lnTo>
                <a:close/>
              </a:path>
              <a:path w="18288000" h="9944100">
                <a:moveTo>
                  <a:pt x="2695816" y="9044813"/>
                </a:moveTo>
                <a:lnTo>
                  <a:pt x="2692628" y="9028468"/>
                </a:lnTo>
                <a:lnTo>
                  <a:pt x="2683726" y="9015057"/>
                </a:lnTo>
                <a:lnTo>
                  <a:pt x="2670441" y="9005951"/>
                </a:lnTo>
                <a:lnTo>
                  <a:pt x="2654109" y="9002497"/>
                </a:lnTo>
                <a:lnTo>
                  <a:pt x="2637713" y="9005621"/>
                </a:lnTo>
                <a:lnTo>
                  <a:pt x="2624251" y="9014460"/>
                </a:lnTo>
                <a:lnTo>
                  <a:pt x="2615120" y="9027681"/>
                </a:lnTo>
                <a:lnTo>
                  <a:pt x="2611704" y="9043937"/>
                </a:lnTo>
                <a:lnTo>
                  <a:pt x="2614803" y="9060282"/>
                </a:lnTo>
                <a:lnTo>
                  <a:pt x="2623667" y="9073680"/>
                </a:lnTo>
                <a:lnTo>
                  <a:pt x="2636926" y="9082799"/>
                </a:lnTo>
                <a:lnTo>
                  <a:pt x="2653258" y="9086253"/>
                </a:lnTo>
                <a:lnTo>
                  <a:pt x="2669654" y="9083129"/>
                </a:lnTo>
                <a:lnTo>
                  <a:pt x="2683129" y="9074290"/>
                </a:lnTo>
                <a:lnTo>
                  <a:pt x="2692311" y="9061069"/>
                </a:lnTo>
                <a:lnTo>
                  <a:pt x="2695816" y="9044813"/>
                </a:lnTo>
                <a:close/>
              </a:path>
              <a:path w="18288000" h="9944100">
                <a:moveTo>
                  <a:pt x="2695816" y="8615693"/>
                </a:moveTo>
                <a:lnTo>
                  <a:pt x="2692565" y="8599322"/>
                </a:lnTo>
                <a:lnTo>
                  <a:pt x="2683675" y="8585987"/>
                </a:lnTo>
                <a:lnTo>
                  <a:pt x="2670429" y="8576920"/>
                </a:lnTo>
                <a:lnTo>
                  <a:pt x="2654249" y="8573478"/>
                </a:lnTo>
                <a:lnTo>
                  <a:pt x="2637980" y="8576526"/>
                </a:lnTo>
                <a:lnTo>
                  <a:pt x="2624455" y="8585302"/>
                </a:lnTo>
                <a:lnTo>
                  <a:pt x="2615234" y="8598459"/>
                </a:lnTo>
                <a:lnTo>
                  <a:pt x="2611704" y="8614689"/>
                </a:lnTo>
                <a:lnTo>
                  <a:pt x="2614726" y="8631047"/>
                </a:lnTo>
                <a:lnTo>
                  <a:pt x="2623540" y="8644522"/>
                </a:lnTo>
                <a:lnTo>
                  <a:pt x="2636786" y="8653704"/>
                </a:lnTo>
                <a:lnTo>
                  <a:pt x="2653106" y="8657222"/>
                </a:lnTo>
                <a:lnTo>
                  <a:pt x="2669514" y="8654212"/>
                </a:lnTo>
                <a:lnTo>
                  <a:pt x="2683002" y="8645423"/>
                </a:lnTo>
                <a:lnTo>
                  <a:pt x="2692222" y="8632241"/>
                </a:lnTo>
                <a:lnTo>
                  <a:pt x="2695816" y="8615972"/>
                </a:lnTo>
                <a:lnTo>
                  <a:pt x="2695816" y="8615693"/>
                </a:lnTo>
                <a:close/>
              </a:path>
              <a:path w="18288000" h="9944100">
                <a:moveTo>
                  <a:pt x="2696248" y="8186864"/>
                </a:moveTo>
                <a:lnTo>
                  <a:pt x="2692920" y="8170558"/>
                </a:lnTo>
                <a:lnTo>
                  <a:pt x="2683878" y="8157210"/>
                </a:lnTo>
                <a:lnTo>
                  <a:pt x="2670492" y="8148206"/>
                </a:lnTo>
                <a:lnTo>
                  <a:pt x="2654109" y="8144904"/>
                </a:lnTo>
                <a:lnTo>
                  <a:pt x="2637764" y="8148206"/>
                </a:lnTo>
                <a:lnTo>
                  <a:pt x="2624417" y="8157210"/>
                </a:lnTo>
                <a:lnTo>
                  <a:pt x="2615425" y="8170558"/>
                </a:lnTo>
                <a:lnTo>
                  <a:pt x="2612136" y="8186864"/>
                </a:lnTo>
                <a:lnTo>
                  <a:pt x="2615425" y="8203146"/>
                </a:lnTo>
                <a:lnTo>
                  <a:pt x="2624417" y="8216443"/>
                </a:lnTo>
                <a:lnTo>
                  <a:pt x="2637764" y="8225396"/>
                </a:lnTo>
                <a:lnTo>
                  <a:pt x="2654109" y="8228673"/>
                </a:lnTo>
                <a:lnTo>
                  <a:pt x="2670492" y="8225396"/>
                </a:lnTo>
                <a:lnTo>
                  <a:pt x="2683878" y="8216443"/>
                </a:lnTo>
                <a:lnTo>
                  <a:pt x="2692920" y="8203146"/>
                </a:lnTo>
                <a:lnTo>
                  <a:pt x="2696248" y="8186864"/>
                </a:lnTo>
                <a:close/>
              </a:path>
              <a:path w="18288000" h="9944100">
                <a:moveTo>
                  <a:pt x="17702175" y="0"/>
                </a:moveTo>
                <a:lnTo>
                  <a:pt x="17666640" y="0"/>
                </a:lnTo>
                <a:lnTo>
                  <a:pt x="14206741" y="7955521"/>
                </a:lnTo>
                <a:lnTo>
                  <a:pt x="14236484" y="7968386"/>
                </a:lnTo>
                <a:lnTo>
                  <a:pt x="17702175" y="0"/>
                </a:lnTo>
                <a:close/>
              </a:path>
              <a:path w="18288000" h="9944100">
                <a:moveTo>
                  <a:pt x="18054511" y="0"/>
                </a:moveTo>
                <a:lnTo>
                  <a:pt x="18018951" y="0"/>
                </a:lnTo>
                <a:lnTo>
                  <a:pt x="14558937" y="7955521"/>
                </a:lnTo>
                <a:lnTo>
                  <a:pt x="14588820" y="7968386"/>
                </a:lnTo>
                <a:lnTo>
                  <a:pt x="18054511" y="0"/>
                </a:lnTo>
                <a:close/>
              </a:path>
              <a:path w="18288000" h="9944100">
                <a:moveTo>
                  <a:pt x="18288000" y="7482078"/>
                </a:moveTo>
                <a:lnTo>
                  <a:pt x="18082083" y="7955521"/>
                </a:lnTo>
                <a:lnTo>
                  <a:pt x="18111737" y="7968386"/>
                </a:lnTo>
                <a:lnTo>
                  <a:pt x="18288000" y="7563129"/>
                </a:lnTo>
                <a:lnTo>
                  <a:pt x="18288000" y="7482078"/>
                </a:lnTo>
                <a:close/>
              </a:path>
              <a:path w="18288000" h="9944100">
                <a:moveTo>
                  <a:pt x="18288000" y="6671983"/>
                </a:moveTo>
                <a:lnTo>
                  <a:pt x="17729746" y="7955521"/>
                </a:lnTo>
                <a:lnTo>
                  <a:pt x="17759579" y="7968386"/>
                </a:lnTo>
                <a:lnTo>
                  <a:pt x="18288000" y="6753365"/>
                </a:lnTo>
                <a:lnTo>
                  <a:pt x="18288000" y="6671983"/>
                </a:lnTo>
                <a:close/>
              </a:path>
              <a:path w="18288000" h="9944100">
                <a:moveTo>
                  <a:pt x="18288000" y="5861863"/>
                </a:moveTo>
                <a:lnTo>
                  <a:pt x="17377410" y="7955521"/>
                </a:lnTo>
                <a:lnTo>
                  <a:pt x="17407230" y="7968386"/>
                </a:lnTo>
                <a:lnTo>
                  <a:pt x="18288000" y="5943308"/>
                </a:lnTo>
                <a:lnTo>
                  <a:pt x="18288000" y="5861863"/>
                </a:lnTo>
                <a:close/>
              </a:path>
              <a:path w="18288000" h="9944100">
                <a:moveTo>
                  <a:pt x="18288000" y="5051755"/>
                </a:moveTo>
                <a:lnTo>
                  <a:pt x="17025074" y="7955521"/>
                </a:lnTo>
                <a:lnTo>
                  <a:pt x="17054894" y="7968386"/>
                </a:lnTo>
                <a:lnTo>
                  <a:pt x="18288000" y="5133187"/>
                </a:lnTo>
                <a:lnTo>
                  <a:pt x="18288000" y="5051755"/>
                </a:lnTo>
                <a:close/>
              </a:path>
              <a:path w="18288000" h="9944100">
                <a:moveTo>
                  <a:pt x="18288000" y="4241635"/>
                </a:moveTo>
                <a:lnTo>
                  <a:pt x="16672738" y="7955521"/>
                </a:lnTo>
                <a:lnTo>
                  <a:pt x="16702558" y="7968386"/>
                </a:lnTo>
                <a:lnTo>
                  <a:pt x="18288000" y="4323067"/>
                </a:lnTo>
                <a:lnTo>
                  <a:pt x="18288000" y="4241635"/>
                </a:lnTo>
                <a:close/>
              </a:path>
              <a:path w="18288000" h="9944100">
                <a:moveTo>
                  <a:pt x="18288000" y="3431527"/>
                </a:moveTo>
                <a:lnTo>
                  <a:pt x="16320389" y="7955521"/>
                </a:lnTo>
                <a:lnTo>
                  <a:pt x="16350387" y="7968386"/>
                </a:lnTo>
                <a:lnTo>
                  <a:pt x="18288000" y="3513353"/>
                </a:lnTo>
                <a:lnTo>
                  <a:pt x="18288000" y="3431527"/>
                </a:lnTo>
                <a:close/>
              </a:path>
              <a:path w="18288000" h="9944100">
                <a:moveTo>
                  <a:pt x="18288000" y="2621813"/>
                </a:moveTo>
                <a:lnTo>
                  <a:pt x="15968231" y="7955521"/>
                </a:lnTo>
                <a:lnTo>
                  <a:pt x="15998051" y="7968386"/>
                </a:lnTo>
                <a:lnTo>
                  <a:pt x="18288000" y="2703245"/>
                </a:lnTo>
                <a:lnTo>
                  <a:pt x="18288000" y="2621813"/>
                </a:lnTo>
                <a:close/>
              </a:path>
              <a:path w="18288000" h="9944100">
                <a:moveTo>
                  <a:pt x="18288000" y="1811731"/>
                </a:moveTo>
                <a:lnTo>
                  <a:pt x="15615920" y="7955521"/>
                </a:lnTo>
                <a:lnTo>
                  <a:pt x="15645778" y="7968386"/>
                </a:lnTo>
                <a:lnTo>
                  <a:pt x="18288000" y="1893189"/>
                </a:lnTo>
                <a:lnTo>
                  <a:pt x="18288000" y="1811731"/>
                </a:lnTo>
                <a:close/>
              </a:path>
              <a:path w="18288000" h="9944100">
                <a:moveTo>
                  <a:pt x="18288000" y="1001623"/>
                </a:moveTo>
                <a:lnTo>
                  <a:pt x="15263597" y="7955521"/>
                </a:lnTo>
                <a:lnTo>
                  <a:pt x="15293467" y="7968386"/>
                </a:lnTo>
                <a:lnTo>
                  <a:pt x="18288000" y="1083081"/>
                </a:lnTo>
                <a:lnTo>
                  <a:pt x="18288000" y="1001623"/>
                </a:lnTo>
                <a:close/>
              </a:path>
              <a:path w="18288000" h="9944100">
                <a:moveTo>
                  <a:pt x="18288000" y="191503"/>
                </a:moveTo>
                <a:lnTo>
                  <a:pt x="14911261" y="7955521"/>
                </a:lnTo>
                <a:lnTo>
                  <a:pt x="14941144" y="7968386"/>
                </a:lnTo>
                <a:lnTo>
                  <a:pt x="18288000" y="272948"/>
                </a:lnTo>
                <a:lnTo>
                  <a:pt x="18288000" y="191503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76375" y="3910393"/>
            <a:ext cx="1381760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b="1" spc="280" dirty="0">
                <a:solidFill>
                  <a:srgbClr val="8B0A04"/>
                </a:solidFill>
                <a:latin typeface="Century Gothic"/>
                <a:cs typeface="Century Gothic"/>
              </a:rPr>
              <a:t>02.</a:t>
            </a:r>
            <a:endParaRPr sz="6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36125"/>
            <a:ext cx="461645" cy="951230"/>
          </a:xfrm>
          <a:custGeom>
            <a:avLst/>
            <a:gdLst/>
            <a:ahLst/>
            <a:cxnLst/>
            <a:rect l="l" t="t" r="r" b="b"/>
            <a:pathLst>
              <a:path w="461645" h="951229">
                <a:moveTo>
                  <a:pt x="109524" y="12839"/>
                </a:moveTo>
                <a:lnTo>
                  <a:pt x="79565" y="0"/>
                </a:lnTo>
                <a:lnTo>
                  <a:pt x="0" y="183121"/>
                </a:lnTo>
                <a:lnTo>
                  <a:pt x="0" y="264934"/>
                </a:lnTo>
                <a:lnTo>
                  <a:pt x="109524" y="12839"/>
                </a:lnTo>
                <a:close/>
              </a:path>
              <a:path w="461645" h="951229">
                <a:moveTo>
                  <a:pt x="461352" y="12839"/>
                </a:moveTo>
                <a:lnTo>
                  <a:pt x="431558" y="0"/>
                </a:lnTo>
                <a:lnTo>
                  <a:pt x="18402" y="950874"/>
                </a:lnTo>
                <a:lnTo>
                  <a:pt x="53784" y="950874"/>
                </a:lnTo>
                <a:lnTo>
                  <a:pt x="461352" y="12839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95" y="9336125"/>
            <a:ext cx="795020" cy="951230"/>
          </a:xfrm>
          <a:custGeom>
            <a:avLst/>
            <a:gdLst/>
            <a:ahLst/>
            <a:cxnLst/>
            <a:rect l="l" t="t" r="r" b="b"/>
            <a:pathLst>
              <a:path w="795019" h="951229">
                <a:moveTo>
                  <a:pt x="442963" y="12839"/>
                </a:moveTo>
                <a:lnTo>
                  <a:pt x="413169" y="0"/>
                </a:lnTo>
                <a:lnTo>
                  <a:pt x="0" y="950874"/>
                </a:lnTo>
                <a:lnTo>
                  <a:pt x="35382" y="950874"/>
                </a:lnTo>
                <a:lnTo>
                  <a:pt x="442963" y="12839"/>
                </a:lnTo>
                <a:close/>
              </a:path>
              <a:path w="795019" h="951229">
                <a:moveTo>
                  <a:pt x="794956" y="12839"/>
                </a:moveTo>
                <a:lnTo>
                  <a:pt x="765162" y="0"/>
                </a:lnTo>
                <a:lnTo>
                  <a:pt x="352005" y="950874"/>
                </a:lnTo>
                <a:lnTo>
                  <a:pt x="387388" y="950874"/>
                </a:lnTo>
                <a:lnTo>
                  <a:pt x="794956" y="12839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4394" y="9336125"/>
            <a:ext cx="3605529" cy="951230"/>
          </a:xfrm>
          <a:custGeom>
            <a:avLst/>
            <a:gdLst/>
            <a:ahLst/>
            <a:cxnLst/>
            <a:rect l="l" t="t" r="r" b="b"/>
            <a:pathLst>
              <a:path w="3605529" h="951229">
                <a:moveTo>
                  <a:pt x="442963" y="12839"/>
                </a:moveTo>
                <a:lnTo>
                  <a:pt x="413169" y="0"/>
                </a:lnTo>
                <a:lnTo>
                  <a:pt x="0" y="950874"/>
                </a:lnTo>
                <a:lnTo>
                  <a:pt x="35382" y="950874"/>
                </a:lnTo>
                <a:lnTo>
                  <a:pt x="442963" y="12839"/>
                </a:lnTo>
                <a:close/>
              </a:path>
              <a:path w="3605529" h="951229">
                <a:moveTo>
                  <a:pt x="794956" y="12839"/>
                </a:moveTo>
                <a:lnTo>
                  <a:pt x="764997" y="0"/>
                </a:lnTo>
                <a:lnTo>
                  <a:pt x="351828" y="950874"/>
                </a:lnTo>
                <a:lnTo>
                  <a:pt x="387375" y="950874"/>
                </a:lnTo>
                <a:lnTo>
                  <a:pt x="794956" y="12839"/>
                </a:lnTo>
                <a:close/>
              </a:path>
              <a:path w="3605529" h="951229">
                <a:moveTo>
                  <a:pt x="1146784" y="12839"/>
                </a:moveTo>
                <a:lnTo>
                  <a:pt x="1116990" y="0"/>
                </a:lnTo>
                <a:lnTo>
                  <a:pt x="703821" y="950874"/>
                </a:lnTo>
                <a:lnTo>
                  <a:pt x="739203" y="950874"/>
                </a:lnTo>
                <a:lnTo>
                  <a:pt x="1146784" y="12839"/>
                </a:lnTo>
                <a:close/>
              </a:path>
              <a:path w="3605529" h="951229">
                <a:moveTo>
                  <a:pt x="1498790" y="12839"/>
                </a:moveTo>
                <a:lnTo>
                  <a:pt x="1468996" y="0"/>
                </a:lnTo>
                <a:lnTo>
                  <a:pt x="1055827" y="950874"/>
                </a:lnTo>
                <a:lnTo>
                  <a:pt x="1091209" y="950874"/>
                </a:lnTo>
                <a:lnTo>
                  <a:pt x="1498790" y="12839"/>
                </a:lnTo>
                <a:close/>
              </a:path>
              <a:path w="3605529" h="951229">
                <a:moveTo>
                  <a:pt x="1850783" y="12839"/>
                </a:moveTo>
                <a:lnTo>
                  <a:pt x="1820989" y="0"/>
                </a:lnTo>
                <a:lnTo>
                  <a:pt x="1407820" y="950874"/>
                </a:lnTo>
                <a:lnTo>
                  <a:pt x="1443202" y="950874"/>
                </a:lnTo>
                <a:lnTo>
                  <a:pt x="1850783" y="12839"/>
                </a:lnTo>
                <a:close/>
              </a:path>
              <a:path w="3605529" h="951229">
                <a:moveTo>
                  <a:pt x="2202611" y="12839"/>
                </a:moveTo>
                <a:lnTo>
                  <a:pt x="2172995" y="0"/>
                </a:lnTo>
                <a:lnTo>
                  <a:pt x="1759826" y="950874"/>
                </a:lnTo>
                <a:lnTo>
                  <a:pt x="1795043" y="950874"/>
                </a:lnTo>
                <a:lnTo>
                  <a:pt x="2202611" y="12839"/>
                </a:lnTo>
                <a:close/>
              </a:path>
              <a:path w="3605529" h="951229">
                <a:moveTo>
                  <a:pt x="2554617" y="12839"/>
                </a:moveTo>
                <a:lnTo>
                  <a:pt x="2524810" y="0"/>
                </a:lnTo>
                <a:lnTo>
                  <a:pt x="2111667" y="950874"/>
                </a:lnTo>
                <a:lnTo>
                  <a:pt x="2147024" y="950874"/>
                </a:lnTo>
                <a:lnTo>
                  <a:pt x="2554617" y="12839"/>
                </a:lnTo>
                <a:close/>
              </a:path>
              <a:path w="3605529" h="951229">
                <a:moveTo>
                  <a:pt x="2906611" y="12839"/>
                </a:moveTo>
                <a:lnTo>
                  <a:pt x="2876816" y="0"/>
                </a:lnTo>
                <a:lnTo>
                  <a:pt x="2463673" y="950874"/>
                </a:lnTo>
                <a:lnTo>
                  <a:pt x="2499029" y="950874"/>
                </a:lnTo>
                <a:lnTo>
                  <a:pt x="2906611" y="12839"/>
                </a:lnTo>
                <a:close/>
              </a:path>
              <a:path w="3605529" h="951229">
                <a:moveTo>
                  <a:pt x="3258616" y="12839"/>
                </a:moveTo>
                <a:lnTo>
                  <a:pt x="3228810" y="0"/>
                </a:lnTo>
                <a:lnTo>
                  <a:pt x="2815666" y="950874"/>
                </a:lnTo>
                <a:lnTo>
                  <a:pt x="2851023" y="950874"/>
                </a:lnTo>
                <a:lnTo>
                  <a:pt x="3258616" y="12839"/>
                </a:lnTo>
                <a:close/>
              </a:path>
              <a:path w="3605529" h="951229">
                <a:moveTo>
                  <a:pt x="3605199" y="10502"/>
                </a:moveTo>
                <a:lnTo>
                  <a:pt x="3580815" y="0"/>
                </a:lnTo>
                <a:lnTo>
                  <a:pt x="3167646" y="950874"/>
                </a:lnTo>
                <a:lnTo>
                  <a:pt x="3203029" y="950874"/>
                </a:lnTo>
                <a:lnTo>
                  <a:pt x="3605199" y="25298"/>
                </a:lnTo>
                <a:lnTo>
                  <a:pt x="3605199" y="10502"/>
                </a:lnTo>
                <a:close/>
              </a:path>
            </a:pathLst>
          </a:custGeom>
          <a:solidFill>
            <a:srgbClr val="8B0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1000" y="0"/>
            <a:ext cx="17892395" cy="9725025"/>
            <a:chOff x="381000" y="0"/>
            <a:chExt cx="17892395" cy="9725025"/>
          </a:xfrm>
        </p:grpSpPr>
        <p:sp>
          <p:nvSpPr>
            <p:cNvPr id="6" name="object 6"/>
            <p:cNvSpPr/>
            <p:nvPr/>
          </p:nvSpPr>
          <p:spPr>
            <a:xfrm>
              <a:off x="14132892" y="0"/>
              <a:ext cx="4140200" cy="2717800"/>
            </a:xfrm>
            <a:custGeom>
              <a:avLst/>
              <a:gdLst/>
              <a:ahLst/>
              <a:cxnLst/>
              <a:rect l="l" t="t" r="r" b="b"/>
              <a:pathLst>
                <a:path w="4140200" h="2717800">
                  <a:moveTo>
                    <a:pt x="4127499" y="2715168"/>
                  </a:moveTo>
                  <a:lnTo>
                    <a:pt x="4127499" y="2666304"/>
                  </a:lnTo>
                  <a:lnTo>
                    <a:pt x="4114799" y="2664225"/>
                  </a:lnTo>
                  <a:lnTo>
                    <a:pt x="2705099" y="2664225"/>
                  </a:lnTo>
                  <a:lnTo>
                    <a:pt x="2666999" y="2663793"/>
                  </a:lnTo>
                  <a:lnTo>
                    <a:pt x="2616199" y="2662503"/>
                  </a:lnTo>
                  <a:lnTo>
                    <a:pt x="2565399" y="2660361"/>
                  </a:lnTo>
                  <a:lnTo>
                    <a:pt x="2514599" y="2657376"/>
                  </a:lnTo>
                  <a:lnTo>
                    <a:pt x="2476499" y="2653553"/>
                  </a:lnTo>
                  <a:lnTo>
                    <a:pt x="2425699" y="2648902"/>
                  </a:lnTo>
                  <a:lnTo>
                    <a:pt x="2374899" y="2643429"/>
                  </a:lnTo>
                  <a:lnTo>
                    <a:pt x="2324099" y="2637141"/>
                  </a:lnTo>
                  <a:lnTo>
                    <a:pt x="2285999" y="2630045"/>
                  </a:lnTo>
                  <a:lnTo>
                    <a:pt x="2235199" y="2622150"/>
                  </a:lnTo>
                  <a:lnTo>
                    <a:pt x="2197099" y="2613463"/>
                  </a:lnTo>
                  <a:lnTo>
                    <a:pt x="2146299" y="2603990"/>
                  </a:lnTo>
                  <a:lnTo>
                    <a:pt x="2095499" y="2593739"/>
                  </a:lnTo>
                  <a:lnTo>
                    <a:pt x="2057399" y="2582717"/>
                  </a:lnTo>
                  <a:lnTo>
                    <a:pt x="2006599" y="2570932"/>
                  </a:lnTo>
                  <a:lnTo>
                    <a:pt x="1968499" y="2558392"/>
                  </a:lnTo>
                  <a:lnTo>
                    <a:pt x="1917699" y="2545103"/>
                  </a:lnTo>
                  <a:lnTo>
                    <a:pt x="1879599" y="2531072"/>
                  </a:lnTo>
                  <a:lnTo>
                    <a:pt x="1828799" y="2516308"/>
                  </a:lnTo>
                  <a:lnTo>
                    <a:pt x="1790699" y="2500817"/>
                  </a:lnTo>
                  <a:lnTo>
                    <a:pt x="1752599" y="2484606"/>
                  </a:lnTo>
                  <a:lnTo>
                    <a:pt x="1701799" y="2467684"/>
                  </a:lnTo>
                  <a:lnTo>
                    <a:pt x="1663699" y="2450057"/>
                  </a:lnTo>
                  <a:lnTo>
                    <a:pt x="1625599" y="2431734"/>
                  </a:lnTo>
                  <a:lnTo>
                    <a:pt x="1574799" y="2412720"/>
                  </a:lnTo>
                  <a:lnTo>
                    <a:pt x="1536699" y="2393023"/>
                  </a:lnTo>
                  <a:lnTo>
                    <a:pt x="1498599" y="2372651"/>
                  </a:lnTo>
                  <a:lnTo>
                    <a:pt x="1460499" y="2351612"/>
                  </a:lnTo>
                  <a:lnTo>
                    <a:pt x="1422399" y="2329912"/>
                  </a:lnTo>
                  <a:lnTo>
                    <a:pt x="1384299" y="2307558"/>
                  </a:lnTo>
                  <a:lnTo>
                    <a:pt x="1346199" y="2284559"/>
                  </a:lnTo>
                  <a:lnTo>
                    <a:pt x="1308099" y="2260921"/>
                  </a:lnTo>
                  <a:lnTo>
                    <a:pt x="1269999" y="2236652"/>
                  </a:lnTo>
                  <a:lnTo>
                    <a:pt x="1231899" y="2211759"/>
                  </a:lnTo>
                  <a:lnTo>
                    <a:pt x="1193799" y="2186249"/>
                  </a:lnTo>
                  <a:lnTo>
                    <a:pt x="1155699" y="2160131"/>
                  </a:lnTo>
                  <a:lnTo>
                    <a:pt x="1117599" y="2133410"/>
                  </a:lnTo>
                  <a:lnTo>
                    <a:pt x="1079499" y="2106095"/>
                  </a:lnTo>
                  <a:lnTo>
                    <a:pt x="1041399" y="2078192"/>
                  </a:lnTo>
                  <a:lnTo>
                    <a:pt x="1015999" y="2049710"/>
                  </a:lnTo>
                  <a:lnTo>
                    <a:pt x="977899" y="2020655"/>
                  </a:lnTo>
                  <a:lnTo>
                    <a:pt x="939799" y="1991035"/>
                  </a:lnTo>
                  <a:lnTo>
                    <a:pt x="914399" y="1960857"/>
                  </a:lnTo>
                  <a:lnTo>
                    <a:pt x="876299" y="1930128"/>
                  </a:lnTo>
                  <a:lnTo>
                    <a:pt x="838199" y="1898856"/>
                  </a:lnTo>
                  <a:lnTo>
                    <a:pt x="812799" y="1867049"/>
                  </a:lnTo>
                  <a:lnTo>
                    <a:pt x="774699" y="1834712"/>
                  </a:lnTo>
                  <a:lnTo>
                    <a:pt x="749299" y="1801855"/>
                  </a:lnTo>
                  <a:lnTo>
                    <a:pt x="723899" y="1768484"/>
                  </a:lnTo>
                  <a:lnTo>
                    <a:pt x="685799" y="1734606"/>
                  </a:lnTo>
                  <a:lnTo>
                    <a:pt x="660399" y="1700229"/>
                  </a:lnTo>
                  <a:lnTo>
                    <a:pt x="609599" y="1630006"/>
                  </a:lnTo>
                  <a:lnTo>
                    <a:pt x="571499" y="1594176"/>
                  </a:lnTo>
                  <a:lnTo>
                    <a:pt x="546099" y="1557875"/>
                  </a:lnTo>
                  <a:lnTo>
                    <a:pt x="495299" y="1483894"/>
                  </a:lnTo>
                  <a:lnTo>
                    <a:pt x="444499" y="1408121"/>
                  </a:lnTo>
                  <a:lnTo>
                    <a:pt x="431799" y="1369581"/>
                  </a:lnTo>
                  <a:lnTo>
                    <a:pt x="406399" y="1330615"/>
                  </a:lnTo>
                  <a:lnTo>
                    <a:pt x="355599" y="1251435"/>
                  </a:lnTo>
                  <a:lnTo>
                    <a:pt x="342899" y="1211236"/>
                  </a:lnTo>
                  <a:lnTo>
                    <a:pt x="292099" y="1129655"/>
                  </a:lnTo>
                  <a:lnTo>
                    <a:pt x="266699" y="1046547"/>
                  </a:lnTo>
                  <a:lnTo>
                    <a:pt x="241299" y="1004438"/>
                  </a:lnTo>
                  <a:lnTo>
                    <a:pt x="215899" y="919149"/>
                  </a:lnTo>
                  <a:lnTo>
                    <a:pt x="190499" y="875982"/>
                  </a:lnTo>
                  <a:lnTo>
                    <a:pt x="101599" y="564770"/>
                  </a:lnTo>
                  <a:lnTo>
                    <a:pt x="101599" y="519107"/>
                  </a:lnTo>
                  <a:lnTo>
                    <a:pt x="76199" y="426949"/>
                  </a:lnTo>
                  <a:lnTo>
                    <a:pt x="76199" y="380470"/>
                  </a:lnTo>
                  <a:lnTo>
                    <a:pt x="63499" y="333734"/>
                  </a:lnTo>
                  <a:lnTo>
                    <a:pt x="63500" y="239519"/>
                  </a:lnTo>
                  <a:lnTo>
                    <a:pt x="50800" y="192055"/>
                  </a:lnTo>
                  <a:lnTo>
                    <a:pt x="50800" y="0"/>
                  </a:lnTo>
                  <a:lnTo>
                    <a:pt x="0" y="0"/>
                  </a:lnTo>
                  <a:lnTo>
                    <a:pt x="0" y="239107"/>
                  </a:lnTo>
                  <a:lnTo>
                    <a:pt x="12699" y="286270"/>
                  </a:lnTo>
                  <a:lnTo>
                    <a:pt x="12699" y="333198"/>
                  </a:lnTo>
                  <a:lnTo>
                    <a:pt x="25399" y="379882"/>
                  </a:lnTo>
                  <a:lnTo>
                    <a:pt x="25399" y="426316"/>
                  </a:lnTo>
                  <a:lnTo>
                    <a:pt x="38099" y="472494"/>
                  </a:lnTo>
                  <a:lnTo>
                    <a:pt x="38099" y="518407"/>
                  </a:lnTo>
                  <a:lnTo>
                    <a:pt x="152399" y="918589"/>
                  </a:lnTo>
                  <a:lnTo>
                    <a:pt x="165099" y="961477"/>
                  </a:lnTo>
                  <a:lnTo>
                    <a:pt x="190499" y="1004023"/>
                  </a:lnTo>
                  <a:lnTo>
                    <a:pt x="215899" y="1088065"/>
                  </a:lnTo>
                  <a:lnTo>
                    <a:pt x="241299" y="1129546"/>
                  </a:lnTo>
                  <a:lnTo>
                    <a:pt x="253999" y="1170658"/>
                  </a:lnTo>
                  <a:lnTo>
                    <a:pt x="304799" y="1251747"/>
                  </a:lnTo>
                  <a:lnTo>
                    <a:pt x="317499" y="1291710"/>
                  </a:lnTo>
                  <a:lnTo>
                    <a:pt x="368299" y="1370437"/>
                  </a:lnTo>
                  <a:lnTo>
                    <a:pt x="393699" y="1409187"/>
                  </a:lnTo>
                  <a:lnTo>
                    <a:pt x="406399" y="1447519"/>
                  </a:lnTo>
                  <a:lnTo>
                    <a:pt x="457199" y="1522901"/>
                  </a:lnTo>
                  <a:lnTo>
                    <a:pt x="507999" y="1596526"/>
                  </a:lnTo>
                  <a:lnTo>
                    <a:pt x="546099" y="1632662"/>
                  </a:lnTo>
                  <a:lnTo>
                    <a:pt x="596899" y="1703547"/>
                  </a:lnTo>
                  <a:lnTo>
                    <a:pt x="622299" y="1738282"/>
                  </a:lnTo>
                  <a:lnTo>
                    <a:pt x="647699" y="1772535"/>
                  </a:lnTo>
                  <a:lnTo>
                    <a:pt x="685799" y="1806301"/>
                  </a:lnTo>
                  <a:lnTo>
                    <a:pt x="711199" y="1839571"/>
                  </a:lnTo>
                  <a:lnTo>
                    <a:pt x="749299" y="1872338"/>
                  </a:lnTo>
                  <a:lnTo>
                    <a:pt x="774699" y="1904597"/>
                  </a:lnTo>
                  <a:lnTo>
                    <a:pt x="800099" y="1936339"/>
                  </a:lnTo>
                  <a:lnTo>
                    <a:pt x="838199" y="1967558"/>
                  </a:lnTo>
                  <a:lnTo>
                    <a:pt x="876299" y="1998247"/>
                  </a:lnTo>
                  <a:lnTo>
                    <a:pt x="901699" y="2028398"/>
                  </a:lnTo>
                  <a:lnTo>
                    <a:pt x="939799" y="2058005"/>
                  </a:lnTo>
                  <a:lnTo>
                    <a:pt x="977899" y="2087061"/>
                  </a:lnTo>
                  <a:lnTo>
                    <a:pt x="1003299" y="2115559"/>
                  </a:lnTo>
                  <a:lnTo>
                    <a:pt x="1041399" y="2143491"/>
                  </a:lnTo>
                  <a:lnTo>
                    <a:pt x="1079499" y="2170851"/>
                  </a:lnTo>
                  <a:lnTo>
                    <a:pt x="1117599" y="2197632"/>
                  </a:lnTo>
                  <a:lnTo>
                    <a:pt x="1155699" y="2223827"/>
                  </a:lnTo>
                  <a:lnTo>
                    <a:pt x="1193799" y="2249428"/>
                  </a:lnTo>
                  <a:lnTo>
                    <a:pt x="1219199" y="2274429"/>
                  </a:lnTo>
                  <a:lnTo>
                    <a:pt x="1257299" y="2298822"/>
                  </a:lnTo>
                  <a:lnTo>
                    <a:pt x="1295399" y="2322602"/>
                  </a:lnTo>
                  <a:lnTo>
                    <a:pt x="1346199" y="2345759"/>
                  </a:lnTo>
                  <a:lnTo>
                    <a:pt x="1384299" y="2368289"/>
                  </a:lnTo>
                  <a:lnTo>
                    <a:pt x="1422399" y="2390183"/>
                  </a:lnTo>
                  <a:lnTo>
                    <a:pt x="1460499" y="2411435"/>
                  </a:lnTo>
                  <a:lnTo>
                    <a:pt x="1498599" y="2432037"/>
                  </a:lnTo>
                  <a:lnTo>
                    <a:pt x="1536699" y="2451984"/>
                  </a:lnTo>
                  <a:lnTo>
                    <a:pt x="1574799" y="2471266"/>
                  </a:lnTo>
                  <a:lnTo>
                    <a:pt x="1625599" y="2489879"/>
                  </a:lnTo>
                  <a:lnTo>
                    <a:pt x="1663699" y="2507814"/>
                  </a:lnTo>
                  <a:lnTo>
                    <a:pt x="1701799" y="2525064"/>
                  </a:lnTo>
                  <a:lnTo>
                    <a:pt x="1752599" y="2541624"/>
                  </a:lnTo>
                  <a:lnTo>
                    <a:pt x="1790699" y="2557484"/>
                  </a:lnTo>
                  <a:lnTo>
                    <a:pt x="1841499" y="2572640"/>
                  </a:lnTo>
                  <a:lnTo>
                    <a:pt x="1879599" y="2587083"/>
                  </a:lnTo>
                  <a:lnTo>
                    <a:pt x="1917699" y="2600806"/>
                  </a:lnTo>
                  <a:lnTo>
                    <a:pt x="1968499" y="2613804"/>
                  </a:lnTo>
                  <a:lnTo>
                    <a:pt x="2006599" y="2626067"/>
                  </a:lnTo>
                  <a:lnTo>
                    <a:pt x="2057399" y="2637591"/>
                  </a:lnTo>
                  <a:lnTo>
                    <a:pt x="2095499" y="2648366"/>
                  </a:lnTo>
                  <a:lnTo>
                    <a:pt x="2146299" y="2658388"/>
                  </a:lnTo>
                  <a:lnTo>
                    <a:pt x="2197099" y="2667648"/>
                  </a:lnTo>
                  <a:lnTo>
                    <a:pt x="2235199" y="2676139"/>
                  </a:lnTo>
                  <a:lnTo>
                    <a:pt x="2285999" y="2683855"/>
                  </a:lnTo>
                  <a:lnTo>
                    <a:pt x="2336799" y="2690789"/>
                  </a:lnTo>
                  <a:lnTo>
                    <a:pt x="2374899" y="2696933"/>
                  </a:lnTo>
                  <a:lnTo>
                    <a:pt x="2425699" y="2702281"/>
                  </a:lnTo>
                  <a:lnTo>
                    <a:pt x="2476499" y="2706825"/>
                  </a:lnTo>
                  <a:lnTo>
                    <a:pt x="2514599" y="2710558"/>
                  </a:lnTo>
                  <a:lnTo>
                    <a:pt x="2565399" y="2713474"/>
                  </a:lnTo>
                  <a:lnTo>
                    <a:pt x="2616199" y="2715566"/>
                  </a:lnTo>
                  <a:lnTo>
                    <a:pt x="2666999" y="2716826"/>
                  </a:lnTo>
                  <a:lnTo>
                    <a:pt x="2705099" y="2717248"/>
                  </a:lnTo>
                  <a:lnTo>
                    <a:pt x="4114799" y="2717248"/>
                  </a:lnTo>
                  <a:lnTo>
                    <a:pt x="4127499" y="2715168"/>
                  </a:lnTo>
                  <a:close/>
                </a:path>
                <a:path w="4140200" h="2717800">
                  <a:moveTo>
                    <a:pt x="4127499" y="2302649"/>
                  </a:moveTo>
                  <a:lnTo>
                    <a:pt x="4127499" y="2253785"/>
                  </a:lnTo>
                  <a:lnTo>
                    <a:pt x="4114799" y="2251706"/>
                  </a:lnTo>
                  <a:lnTo>
                    <a:pt x="2717799" y="2251706"/>
                  </a:lnTo>
                  <a:lnTo>
                    <a:pt x="2666999" y="2251196"/>
                  </a:lnTo>
                  <a:lnTo>
                    <a:pt x="2616199" y="2249675"/>
                  </a:lnTo>
                  <a:lnTo>
                    <a:pt x="2578099" y="2247152"/>
                  </a:lnTo>
                  <a:lnTo>
                    <a:pt x="2527299" y="2243637"/>
                  </a:lnTo>
                  <a:lnTo>
                    <a:pt x="2476499" y="2239142"/>
                  </a:lnTo>
                  <a:lnTo>
                    <a:pt x="2438399" y="2233675"/>
                  </a:lnTo>
                  <a:lnTo>
                    <a:pt x="2387599" y="2227247"/>
                  </a:lnTo>
                  <a:lnTo>
                    <a:pt x="2336799" y="2219869"/>
                  </a:lnTo>
                  <a:lnTo>
                    <a:pt x="2298699" y="2211550"/>
                  </a:lnTo>
                  <a:lnTo>
                    <a:pt x="2247899" y="2202302"/>
                  </a:lnTo>
                  <a:lnTo>
                    <a:pt x="2197099" y="2192133"/>
                  </a:lnTo>
                  <a:lnTo>
                    <a:pt x="2158999" y="2181055"/>
                  </a:lnTo>
                  <a:lnTo>
                    <a:pt x="2108199" y="2169078"/>
                  </a:lnTo>
                  <a:lnTo>
                    <a:pt x="2070099" y="2156211"/>
                  </a:lnTo>
                  <a:lnTo>
                    <a:pt x="2019299" y="2142466"/>
                  </a:lnTo>
                  <a:lnTo>
                    <a:pt x="1981199" y="2127851"/>
                  </a:lnTo>
                  <a:lnTo>
                    <a:pt x="1943099" y="2112379"/>
                  </a:lnTo>
                  <a:lnTo>
                    <a:pt x="1892299" y="2096058"/>
                  </a:lnTo>
                  <a:lnTo>
                    <a:pt x="1854199" y="2078899"/>
                  </a:lnTo>
                  <a:lnTo>
                    <a:pt x="1816099" y="2060912"/>
                  </a:lnTo>
                  <a:lnTo>
                    <a:pt x="1765299" y="2042107"/>
                  </a:lnTo>
                  <a:lnTo>
                    <a:pt x="1727199" y="2022496"/>
                  </a:lnTo>
                  <a:lnTo>
                    <a:pt x="1689099" y="2002087"/>
                  </a:lnTo>
                  <a:lnTo>
                    <a:pt x="1650999" y="1980892"/>
                  </a:lnTo>
                  <a:lnTo>
                    <a:pt x="1612899" y="1958919"/>
                  </a:lnTo>
                  <a:lnTo>
                    <a:pt x="1574799" y="1936181"/>
                  </a:lnTo>
                  <a:lnTo>
                    <a:pt x="1536699" y="1912686"/>
                  </a:lnTo>
                  <a:lnTo>
                    <a:pt x="1498599" y="1888446"/>
                  </a:lnTo>
                  <a:lnTo>
                    <a:pt x="1460499" y="1863469"/>
                  </a:lnTo>
                  <a:lnTo>
                    <a:pt x="1422399" y="1837768"/>
                  </a:lnTo>
                  <a:lnTo>
                    <a:pt x="1384299" y="1811351"/>
                  </a:lnTo>
                  <a:lnTo>
                    <a:pt x="1346199" y="1784229"/>
                  </a:lnTo>
                  <a:lnTo>
                    <a:pt x="1308099" y="1756412"/>
                  </a:lnTo>
                  <a:lnTo>
                    <a:pt x="1269999" y="1727911"/>
                  </a:lnTo>
                  <a:lnTo>
                    <a:pt x="1244599" y="1698735"/>
                  </a:lnTo>
                  <a:lnTo>
                    <a:pt x="1206499" y="1668896"/>
                  </a:lnTo>
                  <a:lnTo>
                    <a:pt x="1181099" y="1638402"/>
                  </a:lnTo>
                  <a:lnTo>
                    <a:pt x="1142999" y="1607265"/>
                  </a:lnTo>
                  <a:lnTo>
                    <a:pt x="1104899" y="1575495"/>
                  </a:lnTo>
                  <a:lnTo>
                    <a:pt x="1079499" y="1543102"/>
                  </a:lnTo>
                  <a:lnTo>
                    <a:pt x="1054099" y="1510095"/>
                  </a:lnTo>
                  <a:lnTo>
                    <a:pt x="1015999" y="1476486"/>
                  </a:lnTo>
                  <a:lnTo>
                    <a:pt x="990599" y="1442285"/>
                  </a:lnTo>
                  <a:lnTo>
                    <a:pt x="965199" y="1407501"/>
                  </a:lnTo>
                  <a:lnTo>
                    <a:pt x="939799" y="1372145"/>
                  </a:lnTo>
                  <a:lnTo>
                    <a:pt x="901699" y="1336228"/>
                  </a:lnTo>
                  <a:lnTo>
                    <a:pt x="876299" y="1299759"/>
                  </a:lnTo>
                  <a:lnTo>
                    <a:pt x="850899" y="1262749"/>
                  </a:lnTo>
                  <a:lnTo>
                    <a:pt x="800099" y="1187146"/>
                  </a:lnTo>
                  <a:lnTo>
                    <a:pt x="787399" y="1148573"/>
                  </a:lnTo>
                  <a:lnTo>
                    <a:pt x="761999" y="1109500"/>
                  </a:lnTo>
                  <a:lnTo>
                    <a:pt x="711199" y="1029894"/>
                  </a:lnTo>
                  <a:lnTo>
                    <a:pt x="698499" y="989382"/>
                  </a:lnTo>
                  <a:lnTo>
                    <a:pt x="673099" y="948410"/>
                  </a:lnTo>
                  <a:lnTo>
                    <a:pt x="660399" y="906989"/>
                  </a:lnTo>
                  <a:lnTo>
                    <a:pt x="634999" y="865129"/>
                  </a:lnTo>
                  <a:lnTo>
                    <a:pt x="609599" y="780133"/>
                  </a:lnTo>
                  <a:lnTo>
                    <a:pt x="584199" y="737017"/>
                  </a:lnTo>
                  <a:lnTo>
                    <a:pt x="520699" y="515674"/>
                  </a:lnTo>
                  <a:lnTo>
                    <a:pt x="520699" y="470323"/>
                  </a:lnTo>
                  <a:lnTo>
                    <a:pt x="495299" y="378623"/>
                  </a:lnTo>
                  <a:lnTo>
                    <a:pt x="495299" y="332294"/>
                  </a:lnTo>
                  <a:lnTo>
                    <a:pt x="482599" y="285659"/>
                  </a:lnTo>
                  <a:lnTo>
                    <a:pt x="482600" y="238728"/>
                  </a:lnTo>
                  <a:lnTo>
                    <a:pt x="469900" y="191511"/>
                  </a:lnTo>
                  <a:lnTo>
                    <a:pt x="469900" y="0"/>
                  </a:lnTo>
                  <a:lnTo>
                    <a:pt x="419100" y="0"/>
                  </a:lnTo>
                  <a:lnTo>
                    <a:pt x="419100" y="191101"/>
                  </a:lnTo>
                  <a:lnTo>
                    <a:pt x="431800" y="238235"/>
                  </a:lnTo>
                  <a:lnTo>
                    <a:pt x="431799" y="331666"/>
                  </a:lnTo>
                  <a:lnTo>
                    <a:pt x="457199" y="423914"/>
                  </a:lnTo>
                  <a:lnTo>
                    <a:pt x="457199" y="469570"/>
                  </a:lnTo>
                  <a:lnTo>
                    <a:pt x="546099" y="779531"/>
                  </a:lnTo>
                  <a:lnTo>
                    <a:pt x="571499" y="822318"/>
                  </a:lnTo>
                  <a:lnTo>
                    <a:pt x="596899" y="906676"/>
                  </a:lnTo>
                  <a:lnTo>
                    <a:pt x="622299" y="948228"/>
                  </a:lnTo>
                  <a:lnTo>
                    <a:pt x="634999" y="989347"/>
                  </a:lnTo>
                  <a:lnTo>
                    <a:pt x="660399" y="1030026"/>
                  </a:lnTo>
                  <a:lnTo>
                    <a:pt x="673099" y="1070254"/>
                  </a:lnTo>
                  <a:lnTo>
                    <a:pt x="723899" y="1149319"/>
                  </a:lnTo>
                  <a:lnTo>
                    <a:pt x="749299" y="1188136"/>
                  </a:lnTo>
                  <a:lnTo>
                    <a:pt x="761999" y="1226464"/>
                  </a:lnTo>
                  <a:lnTo>
                    <a:pt x="812799" y="1301612"/>
                  </a:lnTo>
                  <a:lnTo>
                    <a:pt x="838199" y="1338413"/>
                  </a:lnTo>
                  <a:lnTo>
                    <a:pt x="863599" y="1374685"/>
                  </a:lnTo>
                  <a:lnTo>
                    <a:pt x="901699" y="1410420"/>
                  </a:lnTo>
                  <a:lnTo>
                    <a:pt x="927099" y="1445606"/>
                  </a:lnTo>
                  <a:lnTo>
                    <a:pt x="952499" y="1480235"/>
                  </a:lnTo>
                  <a:lnTo>
                    <a:pt x="977899" y="1514297"/>
                  </a:lnTo>
                  <a:lnTo>
                    <a:pt x="1015999" y="1547782"/>
                  </a:lnTo>
                  <a:lnTo>
                    <a:pt x="1041399" y="1580680"/>
                  </a:lnTo>
                  <a:lnTo>
                    <a:pt x="1079499" y="1612982"/>
                  </a:lnTo>
                  <a:lnTo>
                    <a:pt x="1104899" y="1644678"/>
                  </a:lnTo>
                  <a:lnTo>
                    <a:pt x="1142999" y="1675758"/>
                  </a:lnTo>
                  <a:lnTo>
                    <a:pt x="1168399" y="1706213"/>
                  </a:lnTo>
                  <a:lnTo>
                    <a:pt x="1206499" y="1736033"/>
                  </a:lnTo>
                  <a:lnTo>
                    <a:pt x="1244599" y="1765208"/>
                  </a:lnTo>
                  <a:lnTo>
                    <a:pt x="1269999" y="1793728"/>
                  </a:lnTo>
                  <a:lnTo>
                    <a:pt x="1308099" y="1821584"/>
                  </a:lnTo>
                  <a:lnTo>
                    <a:pt x="1346199" y="1848767"/>
                  </a:lnTo>
                  <a:lnTo>
                    <a:pt x="1384299" y="1875265"/>
                  </a:lnTo>
                  <a:lnTo>
                    <a:pt x="1422399" y="1901071"/>
                  </a:lnTo>
                  <a:lnTo>
                    <a:pt x="1460499" y="1926173"/>
                  </a:lnTo>
                  <a:lnTo>
                    <a:pt x="1485899" y="1950563"/>
                  </a:lnTo>
                  <a:lnTo>
                    <a:pt x="1536699" y="1974230"/>
                  </a:lnTo>
                  <a:lnTo>
                    <a:pt x="1574799" y="1997165"/>
                  </a:lnTo>
                  <a:lnTo>
                    <a:pt x="1612899" y="2019358"/>
                  </a:lnTo>
                  <a:lnTo>
                    <a:pt x="1650999" y="2040800"/>
                  </a:lnTo>
                  <a:lnTo>
                    <a:pt x="1689099" y="2061481"/>
                  </a:lnTo>
                  <a:lnTo>
                    <a:pt x="1727199" y="2081390"/>
                  </a:lnTo>
                  <a:lnTo>
                    <a:pt x="1765299" y="2100519"/>
                  </a:lnTo>
                  <a:lnTo>
                    <a:pt x="1816099" y="2118858"/>
                  </a:lnTo>
                  <a:lnTo>
                    <a:pt x="1854199" y="2136397"/>
                  </a:lnTo>
                  <a:lnTo>
                    <a:pt x="1892299" y="2153126"/>
                  </a:lnTo>
                  <a:lnTo>
                    <a:pt x="1943099" y="2169036"/>
                  </a:lnTo>
                  <a:lnTo>
                    <a:pt x="1981199" y="2184116"/>
                  </a:lnTo>
                  <a:lnTo>
                    <a:pt x="2031999" y="2198358"/>
                  </a:lnTo>
                  <a:lnTo>
                    <a:pt x="2070099" y="2211751"/>
                  </a:lnTo>
                  <a:lnTo>
                    <a:pt x="2108199" y="2224286"/>
                  </a:lnTo>
                  <a:lnTo>
                    <a:pt x="2158999" y="2235953"/>
                  </a:lnTo>
                  <a:lnTo>
                    <a:pt x="2209799" y="2246742"/>
                  </a:lnTo>
                  <a:lnTo>
                    <a:pt x="2247899" y="2256644"/>
                  </a:lnTo>
                  <a:lnTo>
                    <a:pt x="2298699" y="2265649"/>
                  </a:lnTo>
                  <a:lnTo>
                    <a:pt x="2336799" y="2273748"/>
                  </a:lnTo>
                  <a:lnTo>
                    <a:pt x="2387599" y="2280930"/>
                  </a:lnTo>
                  <a:lnTo>
                    <a:pt x="2438399" y="2287186"/>
                  </a:lnTo>
                  <a:lnTo>
                    <a:pt x="2476499" y="2292506"/>
                  </a:lnTo>
                  <a:lnTo>
                    <a:pt x="2527299" y="2296880"/>
                  </a:lnTo>
                  <a:lnTo>
                    <a:pt x="2578099" y="2300299"/>
                  </a:lnTo>
                  <a:lnTo>
                    <a:pt x="2616199" y="2302754"/>
                  </a:lnTo>
                  <a:lnTo>
                    <a:pt x="2666999" y="2304233"/>
                  </a:lnTo>
                  <a:lnTo>
                    <a:pt x="2679699" y="2304357"/>
                  </a:lnTo>
                  <a:lnTo>
                    <a:pt x="2692399" y="2304481"/>
                  </a:lnTo>
                  <a:lnTo>
                    <a:pt x="2705099" y="2304605"/>
                  </a:lnTo>
                  <a:lnTo>
                    <a:pt x="4114799" y="2304729"/>
                  </a:lnTo>
                  <a:lnTo>
                    <a:pt x="4127499" y="2302649"/>
                  </a:lnTo>
                  <a:close/>
                </a:path>
                <a:path w="4140200" h="2717800">
                  <a:moveTo>
                    <a:pt x="4127499" y="1890307"/>
                  </a:moveTo>
                  <a:lnTo>
                    <a:pt x="4127499" y="1841443"/>
                  </a:lnTo>
                  <a:lnTo>
                    <a:pt x="4114799" y="1839363"/>
                  </a:lnTo>
                  <a:lnTo>
                    <a:pt x="2730499" y="1839363"/>
                  </a:lnTo>
                  <a:lnTo>
                    <a:pt x="2679699" y="1838742"/>
                  </a:lnTo>
                  <a:lnTo>
                    <a:pt x="2628899" y="1836889"/>
                  </a:lnTo>
                  <a:lnTo>
                    <a:pt x="2578099" y="1833818"/>
                  </a:lnTo>
                  <a:lnTo>
                    <a:pt x="2539999" y="1829546"/>
                  </a:lnTo>
                  <a:lnTo>
                    <a:pt x="2489199" y="1824088"/>
                  </a:lnTo>
                  <a:lnTo>
                    <a:pt x="2438399" y="1817458"/>
                  </a:lnTo>
                  <a:lnTo>
                    <a:pt x="2400299" y="1809673"/>
                  </a:lnTo>
                  <a:lnTo>
                    <a:pt x="2349499" y="1800747"/>
                  </a:lnTo>
                  <a:lnTo>
                    <a:pt x="2298699" y="1790695"/>
                  </a:lnTo>
                  <a:lnTo>
                    <a:pt x="2260599" y="1779534"/>
                  </a:lnTo>
                  <a:lnTo>
                    <a:pt x="2209799" y="1767277"/>
                  </a:lnTo>
                  <a:lnTo>
                    <a:pt x="2171699" y="1753941"/>
                  </a:lnTo>
                  <a:lnTo>
                    <a:pt x="2133599" y="1739541"/>
                  </a:lnTo>
                  <a:lnTo>
                    <a:pt x="2082799" y="1724092"/>
                  </a:lnTo>
                  <a:lnTo>
                    <a:pt x="2044699" y="1707609"/>
                  </a:lnTo>
                  <a:lnTo>
                    <a:pt x="1993899" y="1690107"/>
                  </a:lnTo>
                  <a:lnTo>
                    <a:pt x="1955799" y="1671603"/>
                  </a:lnTo>
                  <a:lnTo>
                    <a:pt x="1917699" y="1652110"/>
                  </a:lnTo>
                  <a:lnTo>
                    <a:pt x="1879599" y="1631645"/>
                  </a:lnTo>
                  <a:lnTo>
                    <a:pt x="1841499" y="1610222"/>
                  </a:lnTo>
                  <a:lnTo>
                    <a:pt x="1803399" y="1587858"/>
                  </a:lnTo>
                  <a:lnTo>
                    <a:pt x="1765299" y="1564566"/>
                  </a:lnTo>
                  <a:lnTo>
                    <a:pt x="1727199" y="1540363"/>
                  </a:lnTo>
                  <a:lnTo>
                    <a:pt x="1689099" y="1515263"/>
                  </a:lnTo>
                  <a:lnTo>
                    <a:pt x="1650999" y="1489283"/>
                  </a:lnTo>
                  <a:lnTo>
                    <a:pt x="1612899" y="1462436"/>
                  </a:lnTo>
                  <a:lnTo>
                    <a:pt x="1574799" y="1434739"/>
                  </a:lnTo>
                  <a:lnTo>
                    <a:pt x="1536699" y="1406207"/>
                  </a:lnTo>
                  <a:lnTo>
                    <a:pt x="1511299" y="1376855"/>
                  </a:lnTo>
                  <a:lnTo>
                    <a:pt x="1473199" y="1346698"/>
                  </a:lnTo>
                  <a:lnTo>
                    <a:pt x="1447799" y="1315751"/>
                  </a:lnTo>
                  <a:lnTo>
                    <a:pt x="1409699" y="1284031"/>
                  </a:lnTo>
                  <a:lnTo>
                    <a:pt x="1384299" y="1251551"/>
                  </a:lnTo>
                  <a:lnTo>
                    <a:pt x="1346199" y="1218328"/>
                  </a:lnTo>
                  <a:lnTo>
                    <a:pt x="1320799" y="1184377"/>
                  </a:lnTo>
                  <a:lnTo>
                    <a:pt x="1295399" y="1149712"/>
                  </a:lnTo>
                  <a:lnTo>
                    <a:pt x="1257299" y="1114349"/>
                  </a:lnTo>
                  <a:lnTo>
                    <a:pt x="1231899" y="1078304"/>
                  </a:lnTo>
                  <a:lnTo>
                    <a:pt x="1206499" y="1041592"/>
                  </a:lnTo>
                  <a:lnTo>
                    <a:pt x="1181099" y="1004227"/>
                  </a:lnTo>
                  <a:lnTo>
                    <a:pt x="1155699" y="966226"/>
                  </a:lnTo>
                  <a:lnTo>
                    <a:pt x="1142999" y="927603"/>
                  </a:lnTo>
                  <a:lnTo>
                    <a:pt x="1092199" y="848554"/>
                  </a:lnTo>
                  <a:lnTo>
                    <a:pt x="1079499" y="808159"/>
                  </a:lnTo>
                  <a:lnTo>
                    <a:pt x="1054099" y="767202"/>
                  </a:lnTo>
                  <a:lnTo>
                    <a:pt x="1041399" y="725701"/>
                  </a:lnTo>
                  <a:lnTo>
                    <a:pt x="1015999" y="683670"/>
                  </a:lnTo>
                  <a:lnTo>
                    <a:pt x="977899" y="554550"/>
                  </a:lnTo>
                  <a:lnTo>
                    <a:pt x="952499" y="510551"/>
                  </a:lnTo>
                  <a:lnTo>
                    <a:pt x="952499" y="466100"/>
                  </a:lnTo>
                  <a:lnTo>
                    <a:pt x="914399" y="330176"/>
                  </a:lnTo>
                  <a:lnTo>
                    <a:pt x="914400" y="284062"/>
                  </a:lnTo>
                  <a:lnTo>
                    <a:pt x="901700" y="237572"/>
                  </a:lnTo>
                  <a:lnTo>
                    <a:pt x="901700" y="190719"/>
                  </a:lnTo>
                  <a:lnTo>
                    <a:pt x="889000" y="143520"/>
                  </a:lnTo>
                  <a:lnTo>
                    <a:pt x="889000" y="0"/>
                  </a:lnTo>
                  <a:lnTo>
                    <a:pt x="838200" y="0"/>
                  </a:lnTo>
                  <a:lnTo>
                    <a:pt x="838200" y="190277"/>
                  </a:lnTo>
                  <a:lnTo>
                    <a:pt x="850900" y="237049"/>
                  </a:lnTo>
                  <a:lnTo>
                    <a:pt x="850900" y="283474"/>
                  </a:lnTo>
                  <a:lnTo>
                    <a:pt x="876299" y="375222"/>
                  </a:lnTo>
                  <a:lnTo>
                    <a:pt x="876299" y="420517"/>
                  </a:lnTo>
                  <a:lnTo>
                    <a:pt x="939799" y="640632"/>
                  </a:lnTo>
                  <a:lnTo>
                    <a:pt x="965199" y="683283"/>
                  </a:lnTo>
                  <a:lnTo>
                    <a:pt x="990599" y="767098"/>
                  </a:lnTo>
                  <a:lnTo>
                    <a:pt x="1041399" y="848836"/>
                  </a:lnTo>
                  <a:lnTo>
                    <a:pt x="1054099" y="888890"/>
                  </a:lnTo>
                  <a:lnTo>
                    <a:pt x="1104899" y="967297"/>
                  </a:lnTo>
                  <a:lnTo>
                    <a:pt x="1117599" y="1005621"/>
                  </a:lnTo>
                  <a:lnTo>
                    <a:pt x="1142999" y="1043340"/>
                  </a:lnTo>
                  <a:lnTo>
                    <a:pt x="1168399" y="1080440"/>
                  </a:lnTo>
                  <a:lnTo>
                    <a:pt x="1193799" y="1116906"/>
                  </a:lnTo>
                  <a:lnTo>
                    <a:pt x="1231899" y="1152724"/>
                  </a:lnTo>
                  <a:lnTo>
                    <a:pt x="1257299" y="1187880"/>
                  </a:lnTo>
                  <a:lnTo>
                    <a:pt x="1282699" y="1222359"/>
                  </a:lnTo>
                  <a:lnTo>
                    <a:pt x="1308099" y="1256147"/>
                  </a:lnTo>
                  <a:lnTo>
                    <a:pt x="1346199" y="1289230"/>
                  </a:lnTo>
                  <a:lnTo>
                    <a:pt x="1371599" y="1321593"/>
                  </a:lnTo>
                  <a:lnTo>
                    <a:pt x="1409699" y="1353223"/>
                  </a:lnTo>
                  <a:lnTo>
                    <a:pt x="1435099" y="1384104"/>
                  </a:lnTo>
                  <a:lnTo>
                    <a:pt x="1473199" y="1414224"/>
                  </a:lnTo>
                  <a:lnTo>
                    <a:pt x="1498599" y="1443566"/>
                  </a:lnTo>
                  <a:lnTo>
                    <a:pt x="1536699" y="1472118"/>
                  </a:lnTo>
                  <a:lnTo>
                    <a:pt x="1574799" y="1499864"/>
                  </a:lnTo>
                  <a:lnTo>
                    <a:pt x="1612899" y="1526791"/>
                  </a:lnTo>
                  <a:lnTo>
                    <a:pt x="1650999" y="1552884"/>
                  </a:lnTo>
                  <a:lnTo>
                    <a:pt x="1689099" y="1578128"/>
                  </a:lnTo>
                  <a:lnTo>
                    <a:pt x="1714499" y="1602510"/>
                  </a:lnTo>
                  <a:lnTo>
                    <a:pt x="1752599" y="1626016"/>
                  </a:lnTo>
                  <a:lnTo>
                    <a:pt x="1803399" y="1648630"/>
                  </a:lnTo>
                  <a:lnTo>
                    <a:pt x="1841499" y="1670340"/>
                  </a:lnTo>
                  <a:lnTo>
                    <a:pt x="1879599" y="1691129"/>
                  </a:lnTo>
                  <a:lnTo>
                    <a:pt x="1917699" y="1710985"/>
                  </a:lnTo>
                  <a:lnTo>
                    <a:pt x="1955799" y="1729892"/>
                  </a:lnTo>
                  <a:lnTo>
                    <a:pt x="2006599" y="1747837"/>
                  </a:lnTo>
                  <a:lnTo>
                    <a:pt x="2044699" y="1764805"/>
                  </a:lnTo>
                  <a:lnTo>
                    <a:pt x="2082799" y="1780782"/>
                  </a:lnTo>
                  <a:lnTo>
                    <a:pt x="2133599" y="1795753"/>
                  </a:lnTo>
                  <a:lnTo>
                    <a:pt x="2171699" y="1809705"/>
                  </a:lnTo>
                  <a:lnTo>
                    <a:pt x="2222499" y="1822623"/>
                  </a:lnTo>
                  <a:lnTo>
                    <a:pt x="2260599" y="1834492"/>
                  </a:lnTo>
                  <a:lnTo>
                    <a:pt x="2311399" y="1845299"/>
                  </a:lnTo>
                  <a:lnTo>
                    <a:pt x="2349499" y="1855029"/>
                  </a:lnTo>
                  <a:lnTo>
                    <a:pt x="2400299" y="1863668"/>
                  </a:lnTo>
                  <a:lnTo>
                    <a:pt x="2438399" y="1871201"/>
                  </a:lnTo>
                  <a:lnTo>
                    <a:pt x="2489199" y="1877615"/>
                  </a:lnTo>
                  <a:lnTo>
                    <a:pt x="2539999" y="1882895"/>
                  </a:lnTo>
                  <a:lnTo>
                    <a:pt x="2578099" y="1887026"/>
                  </a:lnTo>
                  <a:lnTo>
                    <a:pt x="2628899" y="1889994"/>
                  </a:lnTo>
                  <a:lnTo>
                    <a:pt x="2679699" y="1891786"/>
                  </a:lnTo>
                  <a:lnTo>
                    <a:pt x="2730499" y="1892386"/>
                  </a:lnTo>
                  <a:lnTo>
                    <a:pt x="4114799" y="1892386"/>
                  </a:lnTo>
                  <a:lnTo>
                    <a:pt x="4127499" y="1890307"/>
                  </a:lnTo>
                  <a:close/>
                </a:path>
                <a:path w="4140200" h="2717800">
                  <a:moveTo>
                    <a:pt x="1295399" y="326247"/>
                  </a:moveTo>
                  <a:lnTo>
                    <a:pt x="1295400" y="0"/>
                  </a:lnTo>
                  <a:lnTo>
                    <a:pt x="1257300" y="0"/>
                  </a:lnTo>
                  <a:lnTo>
                    <a:pt x="1257300" y="142416"/>
                  </a:lnTo>
                  <a:lnTo>
                    <a:pt x="1270000" y="189069"/>
                  </a:lnTo>
                  <a:lnTo>
                    <a:pt x="1270000" y="235274"/>
                  </a:lnTo>
                  <a:lnTo>
                    <a:pt x="1295399" y="326247"/>
                  </a:lnTo>
                  <a:close/>
                </a:path>
                <a:path w="4140200" h="2717800">
                  <a:moveTo>
                    <a:pt x="4127499" y="1477760"/>
                  </a:moveTo>
                  <a:lnTo>
                    <a:pt x="4127499" y="1428772"/>
                  </a:lnTo>
                  <a:lnTo>
                    <a:pt x="4114799" y="1426668"/>
                  </a:lnTo>
                  <a:lnTo>
                    <a:pt x="2717799" y="1426585"/>
                  </a:lnTo>
                  <a:lnTo>
                    <a:pt x="2705099" y="1426502"/>
                  </a:lnTo>
                  <a:lnTo>
                    <a:pt x="2641599" y="1424432"/>
                  </a:lnTo>
                  <a:lnTo>
                    <a:pt x="2590799" y="1420976"/>
                  </a:lnTo>
                  <a:lnTo>
                    <a:pt x="2539999" y="1415995"/>
                  </a:lnTo>
                  <a:lnTo>
                    <a:pt x="2501899" y="1409512"/>
                  </a:lnTo>
                  <a:lnTo>
                    <a:pt x="2451099" y="1401554"/>
                  </a:lnTo>
                  <a:lnTo>
                    <a:pt x="2400299" y="1392144"/>
                  </a:lnTo>
                  <a:lnTo>
                    <a:pt x="2362199" y="1381308"/>
                  </a:lnTo>
                  <a:lnTo>
                    <a:pt x="2311399" y="1369070"/>
                  </a:lnTo>
                  <a:lnTo>
                    <a:pt x="2273299" y="1355454"/>
                  </a:lnTo>
                  <a:lnTo>
                    <a:pt x="2235199" y="1340486"/>
                  </a:lnTo>
                  <a:lnTo>
                    <a:pt x="2184399" y="1324190"/>
                  </a:lnTo>
                  <a:lnTo>
                    <a:pt x="2146299" y="1306592"/>
                  </a:lnTo>
                  <a:lnTo>
                    <a:pt x="2108199" y="1287714"/>
                  </a:lnTo>
                  <a:lnTo>
                    <a:pt x="2070099" y="1267584"/>
                  </a:lnTo>
                  <a:lnTo>
                    <a:pt x="2019299" y="1246224"/>
                  </a:lnTo>
                  <a:lnTo>
                    <a:pt x="1981199" y="1223660"/>
                  </a:lnTo>
                  <a:lnTo>
                    <a:pt x="1943099" y="1199917"/>
                  </a:lnTo>
                  <a:lnTo>
                    <a:pt x="1904999" y="1175019"/>
                  </a:lnTo>
                  <a:lnTo>
                    <a:pt x="1879599" y="1148991"/>
                  </a:lnTo>
                  <a:lnTo>
                    <a:pt x="1841499" y="1121858"/>
                  </a:lnTo>
                  <a:lnTo>
                    <a:pt x="1803399" y="1093644"/>
                  </a:lnTo>
                  <a:lnTo>
                    <a:pt x="1765299" y="1064375"/>
                  </a:lnTo>
                  <a:lnTo>
                    <a:pt x="1739899" y="1034074"/>
                  </a:lnTo>
                  <a:lnTo>
                    <a:pt x="1701799" y="1002767"/>
                  </a:lnTo>
                  <a:lnTo>
                    <a:pt x="1676399" y="970479"/>
                  </a:lnTo>
                  <a:lnTo>
                    <a:pt x="1638299" y="937233"/>
                  </a:lnTo>
                  <a:lnTo>
                    <a:pt x="1612899" y="903056"/>
                  </a:lnTo>
                  <a:lnTo>
                    <a:pt x="1587499" y="867971"/>
                  </a:lnTo>
                  <a:lnTo>
                    <a:pt x="1562099" y="832003"/>
                  </a:lnTo>
                  <a:lnTo>
                    <a:pt x="1536699" y="795177"/>
                  </a:lnTo>
                  <a:lnTo>
                    <a:pt x="1511299" y="757518"/>
                  </a:lnTo>
                  <a:lnTo>
                    <a:pt x="1485899" y="719051"/>
                  </a:lnTo>
                  <a:lnTo>
                    <a:pt x="1460499" y="679799"/>
                  </a:lnTo>
                  <a:lnTo>
                    <a:pt x="1447799" y="639789"/>
                  </a:lnTo>
                  <a:lnTo>
                    <a:pt x="1422399" y="599044"/>
                  </a:lnTo>
                  <a:lnTo>
                    <a:pt x="1409699" y="557589"/>
                  </a:lnTo>
                  <a:lnTo>
                    <a:pt x="1384299" y="515450"/>
                  </a:lnTo>
                  <a:lnTo>
                    <a:pt x="1371599" y="472650"/>
                  </a:lnTo>
                  <a:lnTo>
                    <a:pt x="1320800" y="295344"/>
                  </a:lnTo>
                  <a:lnTo>
                    <a:pt x="1320800" y="249614"/>
                  </a:lnTo>
                  <a:lnTo>
                    <a:pt x="1295400" y="156643"/>
                  </a:lnTo>
                  <a:lnTo>
                    <a:pt x="1295399" y="370969"/>
                  </a:lnTo>
                  <a:lnTo>
                    <a:pt x="1320799" y="458770"/>
                  </a:lnTo>
                  <a:lnTo>
                    <a:pt x="1346199" y="501804"/>
                  </a:lnTo>
                  <a:lnTo>
                    <a:pt x="1371599" y="586022"/>
                  </a:lnTo>
                  <a:lnTo>
                    <a:pt x="1396999" y="627161"/>
                  </a:lnTo>
                  <a:lnTo>
                    <a:pt x="1409699" y="667623"/>
                  </a:lnTo>
                  <a:lnTo>
                    <a:pt x="1435099" y="707384"/>
                  </a:lnTo>
                  <a:lnTo>
                    <a:pt x="1460499" y="746422"/>
                  </a:lnTo>
                  <a:lnTo>
                    <a:pt x="1473199" y="784714"/>
                  </a:lnTo>
                  <a:lnTo>
                    <a:pt x="1498599" y="822236"/>
                  </a:lnTo>
                  <a:lnTo>
                    <a:pt x="1523999" y="858967"/>
                  </a:lnTo>
                  <a:lnTo>
                    <a:pt x="1549399" y="894883"/>
                  </a:lnTo>
                  <a:lnTo>
                    <a:pt x="1587499" y="929961"/>
                  </a:lnTo>
                  <a:lnTo>
                    <a:pt x="1612899" y="964179"/>
                  </a:lnTo>
                  <a:lnTo>
                    <a:pt x="1638299" y="997513"/>
                  </a:lnTo>
                  <a:lnTo>
                    <a:pt x="1676399" y="1029941"/>
                  </a:lnTo>
                  <a:lnTo>
                    <a:pt x="1701799" y="1061439"/>
                  </a:lnTo>
                  <a:lnTo>
                    <a:pt x="1739899" y="1091985"/>
                  </a:lnTo>
                  <a:lnTo>
                    <a:pt x="1765299" y="1121556"/>
                  </a:lnTo>
                  <a:lnTo>
                    <a:pt x="1803399" y="1150129"/>
                  </a:lnTo>
                  <a:lnTo>
                    <a:pt x="1841499" y="1177681"/>
                  </a:lnTo>
                  <a:lnTo>
                    <a:pt x="1879599" y="1204189"/>
                  </a:lnTo>
                  <a:lnTo>
                    <a:pt x="1904999" y="1229631"/>
                  </a:lnTo>
                  <a:lnTo>
                    <a:pt x="1943099" y="1253982"/>
                  </a:lnTo>
                  <a:lnTo>
                    <a:pt x="1981199" y="1277221"/>
                  </a:lnTo>
                  <a:lnTo>
                    <a:pt x="2031999" y="1299325"/>
                  </a:lnTo>
                  <a:lnTo>
                    <a:pt x="2070099" y="1320270"/>
                  </a:lnTo>
                  <a:lnTo>
                    <a:pt x="2108199" y="1340034"/>
                  </a:lnTo>
                  <a:lnTo>
                    <a:pt x="2146299" y="1358594"/>
                  </a:lnTo>
                  <a:lnTo>
                    <a:pt x="2184399" y="1375926"/>
                  </a:lnTo>
                  <a:lnTo>
                    <a:pt x="2235199" y="1392009"/>
                  </a:lnTo>
                  <a:lnTo>
                    <a:pt x="2273299" y="1406819"/>
                  </a:lnTo>
                  <a:lnTo>
                    <a:pt x="2324099" y="1420333"/>
                  </a:lnTo>
                  <a:lnTo>
                    <a:pt x="2362199" y="1432528"/>
                  </a:lnTo>
                  <a:lnTo>
                    <a:pt x="2412999" y="1443381"/>
                  </a:lnTo>
                  <a:lnTo>
                    <a:pt x="2451099" y="1452870"/>
                  </a:lnTo>
                  <a:lnTo>
                    <a:pt x="2501899" y="1460972"/>
                  </a:lnTo>
                  <a:lnTo>
                    <a:pt x="2539999" y="1467663"/>
                  </a:lnTo>
                  <a:lnTo>
                    <a:pt x="2590799" y="1472922"/>
                  </a:lnTo>
                  <a:lnTo>
                    <a:pt x="2641599" y="1476724"/>
                  </a:lnTo>
                  <a:lnTo>
                    <a:pt x="2679699" y="1479046"/>
                  </a:lnTo>
                  <a:lnTo>
                    <a:pt x="2730499" y="1479867"/>
                  </a:lnTo>
                  <a:lnTo>
                    <a:pt x="4114799" y="1479867"/>
                  </a:lnTo>
                  <a:lnTo>
                    <a:pt x="4127499" y="1477760"/>
                  </a:lnTo>
                  <a:close/>
                </a:path>
                <a:path w="4140200" h="2717800">
                  <a:moveTo>
                    <a:pt x="4114799" y="1067172"/>
                  </a:moveTo>
                  <a:lnTo>
                    <a:pt x="4114799" y="1014149"/>
                  </a:lnTo>
                  <a:lnTo>
                    <a:pt x="2743199" y="1014149"/>
                  </a:lnTo>
                  <a:lnTo>
                    <a:pt x="2692399" y="1013045"/>
                  </a:lnTo>
                  <a:lnTo>
                    <a:pt x="2641599" y="1009766"/>
                  </a:lnTo>
                  <a:lnTo>
                    <a:pt x="2603499" y="1004360"/>
                  </a:lnTo>
                  <a:lnTo>
                    <a:pt x="2552699" y="996877"/>
                  </a:lnTo>
                  <a:lnTo>
                    <a:pt x="2501899" y="987364"/>
                  </a:lnTo>
                  <a:lnTo>
                    <a:pt x="2463799" y="975871"/>
                  </a:lnTo>
                  <a:lnTo>
                    <a:pt x="2425699" y="962446"/>
                  </a:lnTo>
                  <a:lnTo>
                    <a:pt x="2374899" y="947138"/>
                  </a:lnTo>
                  <a:lnTo>
                    <a:pt x="2336799" y="929996"/>
                  </a:lnTo>
                  <a:lnTo>
                    <a:pt x="2298699" y="911069"/>
                  </a:lnTo>
                  <a:lnTo>
                    <a:pt x="2260599" y="890404"/>
                  </a:lnTo>
                  <a:lnTo>
                    <a:pt x="2209799" y="868051"/>
                  </a:lnTo>
                  <a:lnTo>
                    <a:pt x="2184399" y="844059"/>
                  </a:lnTo>
                  <a:lnTo>
                    <a:pt x="2146299" y="818475"/>
                  </a:lnTo>
                  <a:lnTo>
                    <a:pt x="2108199" y="791350"/>
                  </a:lnTo>
                  <a:lnTo>
                    <a:pt x="2070099" y="762731"/>
                  </a:lnTo>
                  <a:lnTo>
                    <a:pt x="2044699" y="732668"/>
                  </a:lnTo>
                  <a:lnTo>
                    <a:pt x="2006599" y="701208"/>
                  </a:lnTo>
                  <a:lnTo>
                    <a:pt x="1981199" y="668401"/>
                  </a:lnTo>
                  <a:lnTo>
                    <a:pt x="1955799" y="634296"/>
                  </a:lnTo>
                  <a:lnTo>
                    <a:pt x="1917699" y="598940"/>
                  </a:lnTo>
                  <a:lnTo>
                    <a:pt x="1892299" y="562384"/>
                  </a:lnTo>
                  <a:lnTo>
                    <a:pt x="1866899" y="524674"/>
                  </a:lnTo>
                  <a:lnTo>
                    <a:pt x="1854199" y="485861"/>
                  </a:lnTo>
                  <a:lnTo>
                    <a:pt x="1828799" y="445993"/>
                  </a:lnTo>
                  <a:lnTo>
                    <a:pt x="1816099" y="405119"/>
                  </a:lnTo>
                  <a:lnTo>
                    <a:pt x="1790699" y="363287"/>
                  </a:lnTo>
                  <a:lnTo>
                    <a:pt x="1778000" y="320545"/>
                  </a:lnTo>
                  <a:lnTo>
                    <a:pt x="1739900" y="187355"/>
                  </a:lnTo>
                  <a:lnTo>
                    <a:pt x="1739900" y="141464"/>
                  </a:lnTo>
                  <a:lnTo>
                    <a:pt x="1727200" y="94908"/>
                  </a:lnTo>
                  <a:lnTo>
                    <a:pt x="1727200" y="0"/>
                  </a:lnTo>
                  <a:lnTo>
                    <a:pt x="1676400" y="0"/>
                  </a:lnTo>
                  <a:lnTo>
                    <a:pt x="1676400" y="97081"/>
                  </a:lnTo>
                  <a:lnTo>
                    <a:pt x="1689100" y="144732"/>
                  </a:lnTo>
                  <a:lnTo>
                    <a:pt x="1689100" y="191725"/>
                  </a:lnTo>
                  <a:lnTo>
                    <a:pt x="1727200" y="328292"/>
                  </a:lnTo>
                  <a:lnTo>
                    <a:pt x="1752599" y="415187"/>
                  </a:lnTo>
                  <a:lnTo>
                    <a:pt x="1777999" y="457250"/>
                  </a:lnTo>
                  <a:lnTo>
                    <a:pt x="1803399" y="498326"/>
                  </a:lnTo>
                  <a:lnTo>
                    <a:pt x="1816099" y="538369"/>
                  </a:lnTo>
                  <a:lnTo>
                    <a:pt x="1841499" y="577331"/>
                  </a:lnTo>
                  <a:lnTo>
                    <a:pt x="1866899" y="615166"/>
                  </a:lnTo>
                  <a:lnTo>
                    <a:pt x="1892299" y="651826"/>
                  </a:lnTo>
                  <a:lnTo>
                    <a:pt x="1930399" y="687266"/>
                  </a:lnTo>
                  <a:lnTo>
                    <a:pt x="1955799" y="721436"/>
                  </a:lnTo>
                  <a:lnTo>
                    <a:pt x="1981199" y="754292"/>
                  </a:lnTo>
                  <a:lnTo>
                    <a:pt x="2019299" y="785785"/>
                  </a:lnTo>
                  <a:lnTo>
                    <a:pt x="2057399" y="815868"/>
                  </a:lnTo>
                  <a:lnTo>
                    <a:pt x="2095499" y="844495"/>
                  </a:lnTo>
                  <a:lnTo>
                    <a:pt x="2120899" y="871619"/>
                  </a:lnTo>
                  <a:lnTo>
                    <a:pt x="2158999" y="897193"/>
                  </a:lnTo>
                  <a:lnTo>
                    <a:pt x="2197099" y="921169"/>
                  </a:lnTo>
                  <a:lnTo>
                    <a:pt x="2247899" y="943500"/>
                  </a:lnTo>
                  <a:lnTo>
                    <a:pt x="2285999" y="964140"/>
                  </a:lnTo>
                  <a:lnTo>
                    <a:pt x="2324099" y="983042"/>
                  </a:lnTo>
                  <a:lnTo>
                    <a:pt x="2374899" y="1000158"/>
                  </a:lnTo>
                  <a:lnTo>
                    <a:pt x="2412999" y="1015442"/>
                  </a:lnTo>
                  <a:lnTo>
                    <a:pt x="2463799" y="1028846"/>
                  </a:lnTo>
                  <a:lnTo>
                    <a:pt x="2501899" y="1040324"/>
                  </a:lnTo>
                  <a:lnTo>
                    <a:pt x="2552699" y="1049828"/>
                  </a:lnTo>
                  <a:lnTo>
                    <a:pt x="2590799" y="1057312"/>
                  </a:lnTo>
                  <a:lnTo>
                    <a:pt x="2641599" y="1062729"/>
                  </a:lnTo>
                  <a:lnTo>
                    <a:pt x="2692399" y="1066031"/>
                  </a:lnTo>
                  <a:lnTo>
                    <a:pt x="2743199" y="1067172"/>
                  </a:lnTo>
                  <a:lnTo>
                    <a:pt x="4114799" y="1067172"/>
                  </a:lnTo>
                  <a:close/>
                </a:path>
                <a:path w="4140200" h="2717800">
                  <a:moveTo>
                    <a:pt x="4114799" y="654829"/>
                  </a:moveTo>
                  <a:lnTo>
                    <a:pt x="4114799" y="601806"/>
                  </a:lnTo>
                  <a:lnTo>
                    <a:pt x="2743199" y="601806"/>
                  </a:lnTo>
                  <a:lnTo>
                    <a:pt x="2705099" y="599296"/>
                  </a:lnTo>
                  <a:lnTo>
                    <a:pt x="2654299" y="593268"/>
                  </a:lnTo>
                  <a:lnTo>
                    <a:pt x="2616199" y="583859"/>
                  </a:lnTo>
                  <a:lnTo>
                    <a:pt x="2565399" y="571205"/>
                  </a:lnTo>
                  <a:lnTo>
                    <a:pt x="2527299" y="555442"/>
                  </a:lnTo>
                  <a:lnTo>
                    <a:pt x="2489199" y="536705"/>
                  </a:lnTo>
                  <a:lnTo>
                    <a:pt x="2451099" y="515130"/>
                  </a:lnTo>
                  <a:lnTo>
                    <a:pt x="2412999" y="490853"/>
                  </a:lnTo>
                  <a:lnTo>
                    <a:pt x="2374899" y="464010"/>
                  </a:lnTo>
                  <a:lnTo>
                    <a:pt x="2336799" y="434736"/>
                  </a:lnTo>
                  <a:lnTo>
                    <a:pt x="2311399" y="403168"/>
                  </a:lnTo>
                  <a:lnTo>
                    <a:pt x="2286000" y="369441"/>
                  </a:lnTo>
                  <a:lnTo>
                    <a:pt x="2260600" y="333691"/>
                  </a:lnTo>
                  <a:lnTo>
                    <a:pt x="2235200" y="296053"/>
                  </a:lnTo>
                  <a:lnTo>
                    <a:pt x="2209800" y="256665"/>
                  </a:lnTo>
                  <a:lnTo>
                    <a:pt x="2197100" y="215660"/>
                  </a:lnTo>
                  <a:lnTo>
                    <a:pt x="2184400" y="173176"/>
                  </a:lnTo>
                  <a:lnTo>
                    <a:pt x="2159000" y="84312"/>
                  </a:lnTo>
                  <a:lnTo>
                    <a:pt x="2159000" y="0"/>
                  </a:lnTo>
                  <a:lnTo>
                    <a:pt x="2095500" y="0"/>
                  </a:lnTo>
                  <a:lnTo>
                    <a:pt x="2095500" y="96701"/>
                  </a:lnTo>
                  <a:lnTo>
                    <a:pt x="2120900" y="188998"/>
                  </a:lnTo>
                  <a:lnTo>
                    <a:pt x="2133600" y="233178"/>
                  </a:lnTo>
                  <a:lnTo>
                    <a:pt x="2159000" y="275878"/>
                  </a:lnTo>
                  <a:lnTo>
                    <a:pt x="2171700" y="316970"/>
                  </a:lnTo>
                  <a:lnTo>
                    <a:pt x="2197100" y="356331"/>
                  </a:lnTo>
                  <a:lnTo>
                    <a:pt x="2222499" y="393832"/>
                  </a:lnTo>
                  <a:lnTo>
                    <a:pt x="2260599" y="429348"/>
                  </a:lnTo>
                  <a:lnTo>
                    <a:pt x="2285999" y="462753"/>
                  </a:lnTo>
                  <a:lnTo>
                    <a:pt x="2324099" y="493922"/>
                  </a:lnTo>
                  <a:lnTo>
                    <a:pt x="2349499" y="522727"/>
                  </a:lnTo>
                  <a:lnTo>
                    <a:pt x="2387599" y="549043"/>
                  </a:lnTo>
                  <a:lnTo>
                    <a:pt x="2425699" y="572744"/>
                  </a:lnTo>
                  <a:lnTo>
                    <a:pt x="2476499" y="593703"/>
                  </a:lnTo>
                  <a:lnTo>
                    <a:pt x="2514599" y="611795"/>
                  </a:lnTo>
                  <a:lnTo>
                    <a:pt x="2565399" y="626893"/>
                  </a:lnTo>
                  <a:lnTo>
                    <a:pt x="2603499" y="638872"/>
                  </a:lnTo>
                  <a:lnTo>
                    <a:pt x="2654299" y="647605"/>
                  </a:lnTo>
                  <a:lnTo>
                    <a:pt x="2705099" y="652966"/>
                  </a:lnTo>
                  <a:lnTo>
                    <a:pt x="2743199" y="654829"/>
                  </a:lnTo>
                  <a:lnTo>
                    <a:pt x="4114799" y="654829"/>
                  </a:lnTo>
                  <a:close/>
                </a:path>
                <a:path w="4140200" h="2717800">
                  <a:moveTo>
                    <a:pt x="4127499" y="647075"/>
                  </a:moveTo>
                  <a:lnTo>
                    <a:pt x="4127499" y="609561"/>
                  </a:lnTo>
                  <a:lnTo>
                    <a:pt x="4114799" y="603886"/>
                  </a:lnTo>
                  <a:lnTo>
                    <a:pt x="4114799" y="652750"/>
                  </a:lnTo>
                  <a:lnTo>
                    <a:pt x="4127499" y="647075"/>
                  </a:lnTo>
                  <a:close/>
                </a:path>
                <a:path w="4140200" h="2717800">
                  <a:moveTo>
                    <a:pt x="4140199" y="1050991"/>
                  </a:moveTo>
                  <a:lnTo>
                    <a:pt x="4140199" y="1030329"/>
                  </a:lnTo>
                  <a:lnTo>
                    <a:pt x="4127499" y="1021903"/>
                  </a:lnTo>
                  <a:lnTo>
                    <a:pt x="4114799" y="1016228"/>
                  </a:lnTo>
                  <a:lnTo>
                    <a:pt x="4114799" y="1065092"/>
                  </a:lnTo>
                  <a:lnTo>
                    <a:pt x="4127499" y="1059417"/>
                  </a:lnTo>
                  <a:lnTo>
                    <a:pt x="4140199" y="1050991"/>
                  </a:lnTo>
                  <a:close/>
                </a:path>
                <a:path w="4140200" h="2717800">
                  <a:moveTo>
                    <a:pt x="4140199" y="628318"/>
                  </a:moveTo>
                  <a:lnTo>
                    <a:pt x="4127499" y="617987"/>
                  </a:lnTo>
                  <a:lnTo>
                    <a:pt x="4127499" y="638649"/>
                  </a:lnTo>
                  <a:lnTo>
                    <a:pt x="4140199" y="628318"/>
                  </a:lnTo>
                  <a:close/>
                </a:path>
                <a:path w="4140200" h="2717800">
                  <a:moveTo>
                    <a:pt x="4140199" y="1463538"/>
                  </a:moveTo>
                  <a:lnTo>
                    <a:pt x="4140199" y="1442923"/>
                  </a:lnTo>
                  <a:lnTo>
                    <a:pt x="4127499" y="1434489"/>
                  </a:lnTo>
                  <a:lnTo>
                    <a:pt x="4127499" y="1472024"/>
                  </a:lnTo>
                  <a:lnTo>
                    <a:pt x="4140199" y="1463538"/>
                  </a:lnTo>
                  <a:close/>
                </a:path>
                <a:path w="4140200" h="2717800">
                  <a:moveTo>
                    <a:pt x="4140199" y="1876206"/>
                  </a:moveTo>
                  <a:lnTo>
                    <a:pt x="4140199" y="1855544"/>
                  </a:lnTo>
                  <a:lnTo>
                    <a:pt x="4127499" y="1847118"/>
                  </a:lnTo>
                  <a:lnTo>
                    <a:pt x="4127499" y="1884632"/>
                  </a:lnTo>
                  <a:lnTo>
                    <a:pt x="4140199" y="1876206"/>
                  </a:lnTo>
                  <a:close/>
                </a:path>
                <a:path w="4140200" h="2717800">
                  <a:moveTo>
                    <a:pt x="4140199" y="2288548"/>
                  </a:moveTo>
                  <a:lnTo>
                    <a:pt x="4140199" y="2267886"/>
                  </a:lnTo>
                  <a:lnTo>
                    <a:pt x="4127499" y="2259460"/>
                  </a:lnTo>
                  <a:lnTo>
                    <a:pt x="4127499" y="2296974"/>
                  </a:lnTo>
                  <a:lnTo>
                    <a:pt x="4140199" y="2288548"/>
                  </a:lnTo>
                  <a:close/>
                </a:path>
                <a:path w="4140200" h="2717800">
                  <a:moveTo>
                    <a:pt x="4140199" y="2701067"/>
                  </a:moveTo>
                  <a:lnTo>
                    <a:pt x="4140199" y="2680405"/>
                  </a:lnTo>
                  <a:lnTo>
                    <a:pt x="4127499" y="2671979"/>
                  </a:lnTo>
                  <a:lnTo>
                    <a:pt x="4127499" y="2709493"/>
                  </a:lnTo>
                  <a:lnTo>
                    <a:pt x="4140199" y="2701067"/>
                  </a:lnTo>
                  <a:close/>
                </a:path>
              </a:pathLst>
            </a:custGeom>
            <a:solidFill>
              <a:srgbClr val="8B0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609599"/>
              <a:ext cx="17573625" cy="9115425"/>
            </a:xfrm>
            <a:custGeom>
              <a:avLst/>
              <a:gdLst/>
              <a:ahLst/>
              <a:cxnLst/>
              <a:rect l="l" t="t" r="r" b="b"/>
              <a:pathLst>
                <a:path w="17573625" h="9115425">
                  <a:moveTo>
                    <a:pt x="17493234" y="0"/>
                  </a:moveTo>
                  <a:lnTo>
                    <a:pt x="80352" y="0"/>
                  </a:lnTo>
                  <a:lnTo>
                    <a:pt x="64604" y="1563"/>
                  </a:lnTo>
                  <a:lnTo>
                    <a:pt x="23533" y="23495"/>
                  </a:lnTo>
                  <a:lnTo>
                    <a:pt x="1558" y="64517"/>
                  </a:lnTo>
                  <a:lnTo>
                    <a:pt x="0" y="80264"/>
                  </a:lnTo>
                  <a:lnTo>
                    <a:pt x="0" y="9035148"/>
                  </a:lnTo>
                  <a:lnTo>
                    <a:pt x="13501" y="9079687"/>
                  </a:lnTo>
                  <a:lnTo>
                    <a:pt x="49604" y="9109314"/>
                  </a:lnTo>
                  <a:lnTo>
                    <a:pt x="80352" y="9115425"/>
                  </a:lnTo>
                  <a:lnTo>
                    <a:pt x="17493234" y="9115425"/>
                  </a:lnTo>
                  <a:lnTo>
                    <a:pt x="17537864" y="9101939"/>
                  </a:lnTo>
                  <a:lnTo>
                    <a:pt x="17567497" y="9065871"/>
                  </a:lnTo>
                  <a:lnTo>
                    <a:pt x="17573625" y="9035148"/>
                  </a:lnTo>
                  <a:lnTo>
                    <a:pt x="17573625" y="80264"/>
                  </a:lnTo>
                  <a:lnTo>
                    <a:pt x="17560123" y="35740"/>
                  </a:lnTo>
                  <a:lnTo>
                    <a:pt x="17524015" y="6127"/>
                  </a:lnTo>
                  <a:lnTo>
                    <a:pt x="17493234" y="0"/>
                  </a:lnTo>
                  <a:close/>
                </a:path>
              </a:pathLst>
            </a:custGeom>
            <a:solidFill>
              <a:srgbClr val="002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7123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FAQ’S</a:t>
            </a:r>
          </a:p>
        </p:txBody>
      </p:sp>
      <p:sp>
        <p:nvSpPr>
          <p:cNvPr id="9" name="object 9"/>
          <p:cNvSpPr/>
          <p:nvPr/>
        </p:nvSpPr>
        <p:spPr>
          <a:xfrm>
            <a:off x="2390775" y="2428875"/>
            <a:ext cx="3733800" cy="876300"/>
          </a:xfrm>
          <a:custGeom>
            <a:avLst/>
            <a:gdLst/>
            <a:ahLst/>
            <a:cxnLst/>
            <a:rect l="l" t="t" r="r" b="b"/>
            <a:pathLst>
              <a:path w="3733800" h="876300">
                <a:moveTo>
                  <a:pt x="3334004" y="0"/>
                </a:moveTo>
                <a:lnTo>
                  <a:pt x="399795" y="0"/>
                </a:lnTo>
                <a:lnTo>
                  <a:pt x="347237" y="3450"/>
                </a:lnTo>
                <a:lnTo>
                  <a:pt x="296022" y="13636"/>
                </a:lnTo>
                <a:lnTo>
                  <a:pt x="246776" y="30305"/>
                </a:lnTo>
                <a:lnTo>
                  <a:pt x="200123" y="53208"/>
                </a:lnTo>
                <a:lnTo>
                  <a:pt x="156688" y="82094"/>
                </a:lnTo>
                <a:lnTo>
                  <a:pt x="117093" y="116713"/>
                </a:lnTo>
                <a:lnTo>
                  <a:pt x="82403" y="156170"/>
                </a:lnTo>
                <a:lnTo>
                  <a:pt x="53434" y="199451"/>
                </a:lnTo>
                <a:lnTo>
                  <a:pt x="30448" y="245935"/>
                </a:lnTo>
                <a:lnTo>
                  <a:pt x="13706" y="295002"/>
                </a:lnTo>
                <a:lnTo>
                  <a:pt x="3470" y="346030"/>
                </a:lnTo>
                <a:lnTo>
                  <a:pt x="0" y="398399"/>
                </a:lnTo>
                <a:lnTo>
                  <a:pt x="0" y="477900"/>
                </a:lnTo>
                <a:lnTo>
                  <a:pt x="3470" y="530269"/>
                </a:lnTo>
                <a:lnTo>
                  <a:pt x="13706" y="581297"/>
                </a:lnTo>
                <a:lnTo>
                  <a:pt x="30448" y="630364"/>
                </a:lnTo>
                <a:lnTo>
                  <a:pt x="53434" y="676848"/>
                </a:lnTo>
                <a:lnTo>
                  <a:pt x="82403" y="720129"/>
                </a:lnTo>
                <a:lnTo>
                  <a:pt x="117093" y="759586"/>
                </a:lnTo>
                <a:lnTo>
                  <a:pt x="156688" y="794205"/>
                </a:lnTo>
                <a:lnTo>
                  <a:pt x="200123" y="823091"/>
                </a:lnTo>
                <a:lnTo>
                  <a:pt x="246776" y="845994"/>
                </a:lnTo>
                <a:lnTo>
                  <a:pt x="296022" y="862663"/>
                </a:lnTo>
                <a:lnTo>
                  <a:pt x="347237" y="872849"/>
                </a:lnTo>
                <a:lnTo>
                  <a:pt x="399795" y="876300"/>
                </a:lnTo>
                <a:lnTo>
                  <a:pt x="3334004" y="876300"/>
                </a:lnTo>
                <a:lnTo>
                  <a:pt x="3386562" y="872849"/>
                </a:lnTo>
                <a:lnTo>
                  <a:pt x="3437777" y="862663"/>
                </a:lnTo>
                <a:lnTo>
                  <a:pt x="3487023" y="845994"/>
                </a:lnTo>
                <a:lnTo>
                  <a:pt x="3533676" y="823091"/>
                </a:lnTo>
                <a:lnTo>
                  <a:pt x="3577111" y="794205"/>
                </a:lnTo>
                <a:lnTo>
                  <a:pt x="3616705" y="759586"/>
                </a:lnTo>
                <a:lnTo>
                  <a:pt x="3651396" y="720129"/>
                </a:lnTo>
                <a:lnTo>
                  <a:pt x="3680365" y="676848"/>
                </a:lnTo>
                <a:lnTo>
                  <a:pt x="3703351" y="630364"/>
                </a:lnTo>
                <a:lnTo>
                  <a:pt x="3720093" y="581297"/>
                </a:lnTo>
                <a:lnTo>
                  <a:pt x="3730329" y="530269"/>
                </a:lnTo>
                <a:lnTo>
                  <a:pt x="3733800" y="477900"/>
                </a:lnTo>
                <a:lnTo>
                  <a:pt x="3733800" y="398399"/>
                </a:lnTo>
                <a:lnTo>
                  <a:pt x="3730329" y="346030"/>
                </a:lnTo>
                <a:lnTo>
                  <a:pt x="3720093" y="295002"/>
                </a:lnTo>
                <a:lnTo>
                  <a:pt x="3703351" y="245935"/>
                </a:lnTo>
                <a:lnTo>
                  <a:pt x="3680365" y="199451"/>
                </a:lnTo>
                <a:lnTo>
                  <a:pt x="3651396" y="156170"/>
                </a:lnTo>
                <a:lnTo>
                  <a:pt x="3616705" y="116713"/>
                </a:lnTo>
                <a:lnTo>
                  <a:pt x="3577111" y="82094"/>
                </a:lnTo>
                <a:lnTo>
                  <a:pt x="3533676" y="53208"/>
                </a:lnTo>
                <a:lnTo>
                  <a:pt x="3487023" y="30305"/>
                </a:lnTo>
                <a:lnTo>
                  <a:pt x="3437777" y="13636"/>
                </a:lnTo>
                <a:lnTo>
                  <a:pt x="3386562" y="3450"/>
                </a:lnTo>
                <a:lnTo>
                  <a:pt x="333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0816" y="2545397"/>
            <a:ext cx="4306570" cy="1837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01930" algn="ctr">
              <a:lnSpc>
                <a:spcPct val="100000"/>
              </a:lnSpc>
              <a:spcBef>
                <a:spcPts val="125"/>
              </a:spcBef>
            </a:pPr>
            <a:r>
              <a:rPr sz="3500" b="1" spc="-490" dirty="0">
                <a:solidFill>
                  <a:srgbClr val="737373"/>
                </a:solidFill>
                <a:latin typeface="Century Gothic"/>
                <a:cs typeface="Century Gothic"/>
              </a:rPr>
              <a:t>1.</a:t>
            </a:r>
            <a:endParaRPr sz="3500">
              <a:latin typeface="Century Gothic"/>
              <a:cs typeface="Century Gothic"/>
            </a:endParaRPr>
          </a:p>
          <a:p>
            <a:pPr marL="327025" marR="5080" indent="-314325">
              <a:lnSpc>
                <a:spcPts val="3300"/>
              </a:lnSpc>
              <a:spcBef>
                <a:spcPts val="3494"/>
              </a:spcBef>
            </a:pPr>
            <a:r>
              <a:rPr sz="3000" i="1" spc="15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3000" i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25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30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30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30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000" i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30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3000" i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30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75" dirty="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sz="3000" i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50" dirty="0">
                <a:solidFill>
                  <a:srgbClr val="FFFFFF"/>
                </a:solidFill>
                <a:latin typeface="Calibri"/>
                <a:cs typeface="Calibri"/>
              </a:rPr>
              <a:t>certification?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77100" y="2428875"/>
            <a:ext cx="3733800" cy="876300"/>
          </a:xfrm>
          <a:custGeom>
            <a:avLst/>
            <a:gdLst/>
            <a:ahLst/>
            <a:cxnLst/>
            <a:rect l="l" t="t" r="r" b="b"/>
            <a:pathLst>
              <a:path w="3733800" h="876300">
                <a:moveTo>
                  <a:pt x="3334004" y="0"/>
                </a:moveTo>
                <a:lnTo>
                  <a:pt x="399796" y="0"/>
                </a:lnTo>
                <a:lnTo>
                  <a:pt x="347237" y="3450"/>
                </a:lnTo>
                <a:lnTo>
                  <a:pt x="296022" y="13636"/>
                </a:lnTo>
                <a:lnTo>
                  <a:pt x="246776" y="30305"/>
                </a:lnTo>
                <a:lnTo>
                  <a:pt x="200123" y="53208"/>
                </a:lnTo>
                <a:lnTo>
                  <a:pt x="156688" y="82094"/>
                </a:lnTo>
                <a:lnTo>
                  <a:pt x="117094" y="116713"/>
                </a:lnTo>
                <a:lnTo>
                  <a:pt x="82403" y="156170"/>
                </a:lnTo>
                <a:lnTo>
                  <a:pt x="53434" y="199451"/>
                </a:lnTo>
                <a:lnTo>
                  <a:pt x="30448" y="245935"/>
                </a:lnTo>
                <a:lnTo>
                  <a:pt x="13706" y="295002"/>
                </a:lnTo>
                <a:lnTo>
                  <a:pt x="3470" y="346030"/>
                </a:lnTo>
                <a:lnTo>
                  <a:pt x="0" y="398399"/>
                </a:lnTo>
                <a:lnTo>
                  <a:pt x="0" y="477900"/>
                </a:lnTo>
                <a:lnTo>
                  <a:pt x="3470" y="530269"/>
                </a:lnTo>
                <a:lnTo>
                  <a:pt x="13706" y="581297"/>
                </a:lnTo>
                <a:lnTo>
                  <a:pt x="30448" y="630364"/>
                </a:lnTo>
                <a:lnTo>
                  <a:pt x="53434" y="676848"/>
                </a:lnTo>
                <a:lnTo>
                  <a:pt x="82403" y="720129"/>
                </a:lnTo>
                <a:lnTo>
                  <a:pt x="117094" y="759586"/>
                </a:lnTo>
                <a:lnTo>
                  <a:pt x="156688" y="794205"/>
                </a:lnTo>
                <a:lnTo>
                  <a:pt x="200123" y="823091"/>
                </a:lnTo>
                <a:lnTo>
                  <a:pt x="246776" y="845994"/>
                </a:lnTo>
                <a:lnTo>
                  <a:pt x="296022" y="862663"/>
                </a:lnTo>
                <a:lnTo>
                  <a:pt x="347237" y="872849"/>
                </a:lnTo>
                <a:lnTo>
                  <a:pt x="399796" y="876300"/>
                </a:lnTo>
                <a:lnTo>
                  <a:pt x="3334004" y="876300"/>
                </a:lnTo>
                <a:lnTo>
                  <a:pt x="3386562" y="872849"/>
                </a:lnTo>
                <a:lnTo>
                  <a:pt x="3437777" y="862663"/>
                </a:lnTo>
                <a:lnTo>
                  <a:pt x="3487023" y="845994"/>
                </a:lnTo>
                <a:lnTo>
                  <a:pt x="3533676" y="823091"/>
                </a:lnTo>
                <a:lnTo>
                  <a:pt x="3577111" y="794205"/>
                </a:lnTo>
                <a:lnTo>
                  <a:pt x="3616705" y="759586"/>
                </a:lnTo>
                <a:lnTo>
                  <a:pt x="3651396" y="720129"/>
                </a:lnTo>
                <a:lnTo>
                  <a:pt x="3680365" y="676848"/>
                </a:lnTo>
                <a:lnTo>
                  <a:pt x="3703351" y="630364"/>
                </a:lnTo>
                <a:lnTo>
                  <a:pt x="3720093" y="581297"/>
                </a:lnTo>
                <a:lnTo>
                  <a:pt x="3730329" y="530269"/>
                </a:lnTo>
                <a:lnTo>
                  <a:pt x="3733800" y="477900"/>
                </a:lnTo>
                <a:lnTo>
                  <a:pt x="3733800" y="398399"/>
                </a:lnTo>
                <a:lnTo>
                  <a:pt x="3730329" y="346030"/>
                </a:lnTo>
                <a:lnTo>
                  <a:pt x="3720093" y="295002"/>
                </a:lnTo>
                <a:lnTo>
                  <a:pt x="3703351" y="245935"/>
                </a:lnTo>
                <a:lnTo>
                  <a:pt x="3680365" y="199451"/>
                </a:lnTo>
                <a:lnTo>
                  <a:pt x="3651396" y="156170"/>
                </a:lnTo>
                <a:lnTo>
                  <a:pt x="3616705" y="116713"/>
                </a:lnTo>
                <a:lnTo>
                  <a:pt x="3577111" y="82094"/>
                </a:lnTo>
                <a:lnTo>
                  <a:pt x="3533676" y="53208"/>
                </a:lnTo>
                <a:lnTo>
                  <a:pt x="3487023" y="30305"/>
                </a:lnTo>
                <a:lnTo>
                  <a:pt x="3437777" y="13636"/>
                </a:lnTo>
                <a:lnTo>
                  <a:pt x="3386562" y="3450"/>
                </a:lnTo>
                <a:lnTo>
                  <a:pt x="333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32294" y="2545397"/>
            <a:ext cx="4431665" cy="267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25"/>
              </a:spcBef>
            </a:pPr>
            <a:r>
              <a:rPr sz="3500" b="1" spc="-25" dirty="0">
                <a:solidFill>
                  <a:srgbClr val="737373"/>
                </a:solidFill>
                <a:latin typeface="Century Gothic"/>
                <a:cs typeface="Century Gothic"/>
              </a:rPr>
              <a:t>2.</a:t>
            </a:r>
            <a:endParaRPr sz="3500">
              <a:latin typeface="Century Gothic"/>
              <a:cs typeface="Century Gothic"/>
            </a:endParaRPr>
          </a:p>
          <a:p>
            <a:pPr marL="12700" marR="5080" algn="ctr">
              <a:lnSpc>
                <a:spcPts val="3300"/>
              </a:lnSpc>
              <a:spcBef>
                <a:spcPts val="3494"/>
              </a:spcBef>
            </a:pPr>
            <a:r>
              <a:rPr sz="3000" i="1" spc="27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3000" i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i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95" dirty="0">
                <a:solidFill>
                  <a:srgbClr val="FFFFFF"/>
                </a:solidFill>
                <a:latin typeface="Calibri"/>
                <a:cs typeface="Calibri"/>
              </a:rPr>
              <a:t>apply</a:t>
            </a:r>
            <a:r>
              <a:rPr sz="3000" i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20" dirty="0">
                <a:solidFill>
                  <a:srgbClr val="FFFFFF"/>
                </a:solidFill>
                <a:latin typeface="Calibri"/>
                <a:cs typeface="Calibri"/>
              </a:rPr>
              <a:t>jobs</a:t>
            </a:r>
            <a:r>
              <a:rPr sz="300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15" dirty="0">
                <a:solidFill>
                  <a:srgbClr val="FFFFFF"/>
                </a:solidFill>
                <a:latin typeface="Calibri"/>
                <a:cs typeface="Calibri"/>
              </a:rPr>
              <a:t>even </a:t>
            </a:r>
            <a:r>
              <a:rPr sz="3000" i="1" spc="6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3000" i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i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7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3000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25" dirty="0">
                <a:solidFill>
                  <a:srgbClr val="FFFFFF"/>
                </a:solidFill>
                <a:latin typeface="Calibri"/>
                <a:cs typeface="Calibri"/>
              </a:rPr>
              <a:t>hasn’t </a:t>
            </a:r>
            <a:r>
              <a:rPr sz="3000" i="1" spc="295" dirty="0">
                <a:solidFill>
                  <a:srgbClr val="FFFFFF"/>
                </a:solidFill>
                <a:latin typeface="Calibri"/>
                <a:cs typeface="Calibri"/>
              </a:rPr>
              <a:t>processed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5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3000" i="1" spc="145" dirty="0">
                <a:solidFill>
                  <a:srgbClr val="FFFFFF"/>
                </a:solidFill>
                <a:latin typeface="Calibri"/>
                <a:cs typeface="Calibri"/>
              </a:rPr>
              <a:t>certification?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44350" y="2428875"/>
            <a:ext cx="3743325" cy="876300"/>
          </a:xfrm>
          <a:custGeom>
            <a:avLst/>
            <a:gdLst/>
            <a:ahLst/>
            <a:cxnLst/>
            <a:rect l="l" t="t" r="r" b="b"/>
            <a:pathLst>
              <a:path w="3743325" h="876300">
                <a:moveTo>
                  <a:pt x="3342513" y="0"/>
                </a:moveTo>
                <a:lnTo>
                  <a:pt x="400811" y="0"/>
                </a:lnTo>
                <a:lnTo>
                  <a:pt x="348126" y="3450"/>
                </a:lnTo>
                <a:lnTo>
                  <a:pt x="296784" y="13636"/>
                </a:lnTo>
                <a:lnTo>
                  <a:pt x="247411" y="30305"/>
                </a:lnTo>
                <a:lnTo>
                  <a:pt x="200631" y="53208"/>
                </a:lnTo>
                <a:lnTo>
                  <a:pt x="157069" y="82094"/>
                </a:lnTo>
                <a:lnTo>
                  <a:pt x="117348" y="116713"/>
                </a:lnTo>
                <a:lnTo>
                  <a:pt x="82594" y="156170"/>
                </a:lnTo>
                <a:lnTo>
                  <a:pt x="53565" y="199451"/>
                </a:lnTo>
                <a:lnTo>
                  <a:pt x="30527" y="245935"/>
                </a:lnTo>
                <a:lnTo>
                  <a:pt x="13744" y="295002"/>
                </a:lnTo>
                <a:lnTo>
                  <a:pt x="3480" y="346030"/>
                </a:lnTo>
                <a:lnTo>
                  <a:pt x="0" y="398399"/>
                </a:lnTo>
                <a:lnTo>
                  <a:pt x="0" y="477900"/>
                </a:lnTo>
                <a:lnTo>
                  <a:pt x="3480" y="530269"/>
                </a:lnTo>
                <a:lnTo>
                  <a:pt x="13744" y="581297"/>
                </a:lnTo>
                <a:lnTo>
                  <a:pt x="30527" y="630364"/>
                </a:lnTo>
                <a:lnTo>
                  <a:pt x="53565" y="676848"/>
                </a:lnTo>
                <a:lnTo>
                  <a:pt x="82594" y="720129"/>
                </a:lnTo>
                <a:lnTo>
                  <a:pt x="117348" y="759586"/>
                </a:lnTo>
                <a:lnTo>
                  <a:pt x="157069" y="794205"/>
                </a:lnTo>
                <a:lnTo>
                  <a:pt x="200631" y="823091"/>
                </a:lnTo>
                <a:lnTo>
                  <a:pt x="247411" y="845994"/>
                </a:lnTo>
                <a:lnTo>
                  <a:pt x="296784" y="862663"/>
                </a:lnTo>
                <a:lnTo>
                  <a:pt x="348126" y="872849"/>
                </a:lnTo>
                <a:lnTo>
                  <a:pt x="400811" y="876300"/>
                </a:lnTo>
                <a:lnTo>
                  <a:pt x="3342513" y="876300"/>
                </a:lnTo>
                <a:lnTo>
                  <a:pt x="3395198" y="872849"/>
                </a:lnTo>
                <a:lnTo>
                  <a:pt x="3446540" y="862663"/>
                </a:lnTo>
                <a:lnTo>
                  <a:pt x="3495913" y="845994"/>
                </a:lnTo>
                <a:lnTo>
                  <a:pt x="3542693" y="823091"/>
                </a:lnTo>
                <a:lnTo>
                  <a:pt x="3586255" y="794205"/>
                </a:lnTo>
                <a:lnTo>
                  <a:pt x="3625977" y="759586"/>
                </a:lnTo>
                <a:lnTo>
                  <a:pt x="3660730" y="720129"/>
                </a:lnTo>
                <a:lnTo>
                  <a:pt x="3689759" y="676848"/>
                </a:lnTo>
                <a:lnTo>
                  <a:pt x="3712797" y="630364"/>
                </a:lnTo>
                <a:lnTo>
                  <a:pt x="3729580" y="581297"/>
                </a:lnTo>
                <a:lnTo>
                  <a:pt x="3739844" y="530269"/>
                </a:lnTo>
                <a:lnTo>
                  <a:pt x="3743325" y="477900"/>
                </a:lnTo>
                <a:lnTo>
                  <a:pt x="3743325" y="398399"/>
                </a:lnTo>
                <a:lnTo>
                  <a:pt x="3739844" y="346030"/>
                </a:lnTo>
                <a:lnTo>
                  <a:pt x="3729580" y="295002"/>
                </a:lnTo>
                <a:lnTo>
                  <a:pt x="3712797" y="245935"/>
                </a:lnTo>
                <a:lnTo>
                  <a:pt x="3689759" y="199451"/>
                </a:lnTo>
                <a:lnTo>
                  <a:pt x="3660730" y="156170"/>
                </a:lnTo>
                <a:lnTo>
                  <a:pt x="3625977" y="116713"/>
                </a:lnTo>
                <a:lnTo>
                  <a:pt x="3586255" y="82094"/>
                </a:lnTo>
                <a:lnTo>
                  <a:pt x="3542693" y="53208"/>
                </a:lnTo>
                <a:lnTo>
                  <a:pt x="3495913" y="30305"/>
                </a:lnTo>
                <a:lnTo>
                  <a:pt x="3446540" y="13636"/>
                </a:lnTo>
                <a:lnTo>
                  <a:pt x="3395198" y="3450"/>
                </a:lnTo>
                <a:lnTo>
                  <a:pt x="3342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44376" y="2545397"/>
            <a:ext cx="4566285" cy="2800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00025" algn="ctr">
              <a:lnSpc>
                <a:spcPct val="100000"/>
              </a:lnSpc>
              <a:spcBef>
                <a:spcPts val="125"/>
              </a:spcBef>
            </a:pPr>
            <a:r>
              <a:rPr sz="3500" b="1" spc="-25" dirty="0">
                <a:solidFill>
                  <a:srgbClr val="737373"/>
                </a:solidFill>
                <a:latin typeface="Century Gothic"/>
                <a:cs typeface="Century Gothic"/>
              </a:rPr>
              <a:t>3.</a:t>
            </a:r>
            <a:endParaRPr sz="3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3500">
              <a:latin typeface="Century Gothic"/>
              <a:cs typeface="Century Gothic"/>
            </a:endParaRPr>
          </a:p>
          <a:p>
            <a:pPr marL="12065" marR="5080" indent="1905" algn="ctr">
              <a:lnSpc>
                <a:spcPct val="91800"/>
              </a:lnSpc>
              <a:spcBef>
                <a:spcPts val="5"/>
              </a:spcBef>
            </a:pP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i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00" dirty="0">
                <a:solidFill>
                  <a:srgbClr val="FFFFFF"/>
                </a:solidFill>
                <a:latin typeface="Calibri"/>
                <a:cs typeface="Calibri"/>
              </a:rPr>
              <a:t>want</a:t>
            </a:r>
            <a:r>
              <a:rPr sz="300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000" i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8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300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15" dirty="0">
                <a:solidFill>
                  <a:srgbClr val="FFFFFF"/>
                </a:solidFill>
                <a:latin typeface="Calibri"/>
                <a:cs typeface="Calibri"/>
              </a:rPr>
              <a:t>sure</a:t>
            </a:r>
            <a:r>
              <a:rPr sz="3000" i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-25" dirty="0">
                <a:solidFill>
                  <a:srgbClr val="FFFFFF"/>
                </a:solidFill>
                <a:latin typeface="Calibri"/>
                <a:cs typeface="Calibri"/>
              </a:rPr>
              <a:t>I’m </a:t>
            </a:r>
            <a:r>
              <a:rPr sz="3000" i="1" spc="17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300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90" dirty="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r>
              <a:rPr sz="30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05" dirty="0">
                <a:solidFill>
                  <a:srgbClr val="FFFFFF"/>
                </a:solidFill>
                <a:latin typeface="Calibri"/>
                <a:cs typeface="Calibri"/>
              </a:rPr>
              <a:t>anything.</a:t>
            </a:r>
            <a:r>
              <a:rPr sz="3000" i="1" spc="245" dirty="0">
                <a:solidFill>
                  <a:srgbClr val="FFFFFF"/>
                </a:solidFill>
                <a:latin typeface="Calibri"/>
                <a:cs typeface="Calibri"/>
              </a:rPr>
              <a:t> Can </a:t>
            </a:r>
            <a:r>
              <a:rPr sz="3000" i="1" spc="23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3000" i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85" dirty="0">
                <a:solidFill>
                  <a:srgbClr val="FFFFFF"/>
                </a:solidFill>
                <a:latin typeface="Calibri"/>
                <a:cs typeface="Calibri"/>
              </a:rPr>
              <a:t>walk</a:t>
            </a:r>
            <a:r>
              <a:rPr sz="3000" i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24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0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145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3000" i="1" spc="155" dirty="0">
                <a:solidFill>
                  <a:srgbClr val="FFFFFF"/>
                </a:solidFill>
                <a:latin typeface="Calibri"/>
                <a:cs typeface="Calibri"/>
              </a:rPr>
              <a:t>this?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5719" y="5886976"/>
            <a:ext cx="4607560" cy="344914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635" algn="ctr">
              <a:lnSpc>
                <a:spcPct val="91700"/>
              </a:lnSpc>
              <a:spcBef>
                <a:spcPts val="400"/>
              </a:spcBef>
            </a:pPr>
            <a:r>
              <a:rPr sz="3000" spc="275" dirty="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lang="en-US" sz="3000" spc="275" dirty="0">
                <a:solidFill>
                  <a:srgbClr val="FFFFFF"/>
                </a:solidFill>
                <a:latin typeface="Calibri"/>
                <a:cs typeface="Calibri"/>
              </a:rPr>
              <a:t> final grades are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lang="en-US" sz="3000" spc="170" dirty="0">
                <a:solidFill>
                  <a:srgbClr val="FFFFFF"/>
                </a:solidFill>
                <a:latin typeface="Calibri"/>
                <a:cs typeface="Calibri"/>
              </a:rPr>
              <a:t> and TK20 and state applications are completed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Eastern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recommendation,</a:t>
            </a: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spc="90" dirty="0">
                <a:solidFill>
                  <a:srgbClr val="FFFFFF"/>
                </a:solidFill>
                <a:latin typeface="Calibri"/>
                <a:cs typeface="Calibri"/>
              </a:rPr>
              <a:t>typically, 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spc="23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0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u="sng" spc="2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4-</a:t>
            </a:r>
            <a:r>
              <a:rPr lang="en-US" sz="3000" b="1" u="sng" spc="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6</a:t>
            </a:r>
            <a:r>
              <a:rPr sz="3000" b="1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weeks</a:t>
            </a:r>
            <a:r>
              <a:rPr sz="3000" b="1" u="sng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000" u="none" spc="9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000" u="none" spc="13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3000" u="none" spc="155" dirty="0">
                <a:solidFill>
                  <a:srgbClr val="FFFFFF"/>
                </a:solidFill>
                <a:latin typeface="Calibri"/>
                <a:cs typeface="Calibri"/>
              </a:rPr>
              <a:t>certification</a:t>
            </a:r>
            <a:r>
              <a:rPr sz="3000" u="none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4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000" u="none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90" dirty="0">
                <a:solidFill>
                  <a:srgbClr val="FFFFFF"/>
                </a:solidFill>
                <a:latin typeface="Calibri"/>
                <a:cs typeface="Calibri"/>
              </a:rPr>
              <a:t>process.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3408" y="5987097"/>
            <a:ext cx="3749040" cy="9023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9375" marR="5080" indent="-67310">
              <a:lnSpc>
                <a:spcPts val="3300"/>
              </a:lnSpc>
              <a:spcBef>
                <a:spcPts val="459"/>
              </a:spcBef>
            </a:pP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Yes!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everything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3000" spc="22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15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8476" y="6826313"/>
            <a:ext cx="34410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you’re</a:t>
            </a: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just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waiting...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43775" y="7665021"/>
            <a:ext cx="3992245" cy="13227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-7620" algn="ctr">
              <a:lnSpc>
                <a:spcPts val="3300"/>
              </a:lnSpc>
              <a:spcBef>
                <a:spcPts val="459"/>
              </a:spcBef>
            </a:pP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 you’re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just 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waiting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000" spc="20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204" dirty="0">
                <a:solidFill>
                  <a:srgbClr val="FFFFFF"/>
                </a:solidFill>
                <a:latin typeface="Calibri"/>
                <a:cs typeface="Calibri"/>
              </a:rPr>
              <a:t>tate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spc="25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Calibri"/>
                <a:cs typeface="Calibri"/>
              </a:rPr>
              <a:t>everything.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26900" y="6016307"/>
            <a:ext cx="4604385" cy="90296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535940">
              <a:lnSpc>
                <a:spcPts val="3300"/>
              </a:lnSpc>
              <a:spcBef>
                <a:spcPts val="459"/>
              </a:spcBef>
            </a:pP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Absolutely.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3000" spc="180" dirty="0">
                <a:solidFill>
                  <a:srgbClr val="FFFFFF"/>
                </a:solidFill>
                <a:latin typeface="Calibri"/>
                <a:cs typeface="Calibri"/>
              </a:rPr>
              <a:t>appointment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Marissa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10614" y="6855523"/>
            <a:ext cx="10477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10" dirty="0">
                <a:solidFill>
                  <a:srgbClr val="FFFFFF"/>
                </a:solidFill>
                <a:latin typeface="Calibri"/>
                <a:cs typeface="Calibri"/>
              </a:rPr>
              <a:t>Digby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2659" y="7274877"/>
            <a:ext cx="974344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06570" algn="l"/>
              </a:tabLst>
            </a:pPr>
            <a:r>
              <a:rPr sz="4500" spc="300" baseline="4629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4500" spc="142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187" baseline="4629" dirty="0">
                <a:solidFill>
                  <a:srgbClr val="FFFFFF"/>
                </a:solidFill>
                <a:latin typeface="Calibri"/>
                <a:cs typeface="Calibri"/>
              </a:rPr>
              <a:t>apply!</a:t>
            </a:r>
            <a:r>
              <a:rPr sz="4500" spc="254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345" baseline="4629" dirty="0">
                <a:solidFill>
                  <a:srgbClr val="FFFFFF"/>
                </a:solidFill>
                <a:latin typeface="Calibri"/>
                <a:cs typeface="Calibri"/>
              </a:rPr>
              <a:t>Let</a:t>
            </a:r>
            <a:r>
              <a:rPr sz="4500" spc="187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247" baseline="4629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4500" baseline="4629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000" spc="2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000" b="1" u="sng" spc="200" dirty="0">
                <a:solidFill>
                  <a:schemeClr val="bg1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digbyma</a:t>
            </a:r>
            <a:r>
              <a:rPr sz="3000" b="1" u="sng" spc="200" dirty="0">
                <a:solidFill>
                  <a:schemeClr val="bg1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@easternct.edu</a:t>
            </a:r>
            <a:r>
              <a:rPr sz="3000" u="none" spc="2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3000" u="none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u="none" spc="160" dirty="0" err="1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345416" y="7694231"/>
            <a:ext cx="3972560" cy="90296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88085" marR="5080" indent="-1175385">
              <a:lnSpc>
                <a:spcPts val="3300"/>
              </a:lnSpc>
              <a:spcBef>
                <a:spcPts val="459"/>
              </a:spcBef>
            </a:pP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35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30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00" dirty="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3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3000" spc="114" dirty="0">
                <a:solidFill>
                  <a:srgbClr val="FFFFFF"/>
                </a:solidFill>
                <a:latin typeface="Calibri"/>
                <a:cs typeface="Calibri"/>
              </a:rPr>
              <a:t>together.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1296</Words>
  <Application>Microsoft Office PowerPoint</Application>
  <PresentationFormat>Custom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EASTERN</vt:lpstr>
      <vt:lpstr>TWO APPLICATIONS:</vt:lpstr>
      <vt:lpstr>FOR EASTERN’S APPLICATION:</vt:lpstr>
      <vt:lpstr>FOR THE STATE APPLICATION:</vt:lpstr>
      <vt:lpstr>1.</vt:lpstr>
      <vt:lpstr>5. AFTER COMPLETING STUDENT TEACHING EXPERIENCE</vt:lpstr>
      <vt:lpstr>THE FINAL PROCESS</vt:lpstr>
      <vt:lpstr>THE FINAL PROCESS</vt:lpstr>
      <vt:lpstr>FAQ’S</vt:lpstr>
      <vt:lpstr>FAQ’S</vt:lpstr>
      <vt:lpstr>FAQ’S</vt:lpstr>
      <vt:lpstr>FAQ’s</vt:lpstr>
      <vt:lpstr>Transition from TK20 to SL&amp;L</vt:lpstr>
      <vt:lpstr>PowerPoint Presentation</vt:lpstr>
      <vt:lpstr>Marissa Digby- Certification Auditor digbyma@easternct.edu  For certification process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Digby,Marissa A.(Education)</dc:creator>
  <cp:lastModifiedBy>Digby,Marissa A.(Education)</cp:lastModifiedBy>
  <cp:revision>8</cp:revision>
  <dcterms:created xsi:type="dcterms:W3CDTF">2026-02-12T18:15:31Z</dcterms:created>
  <dcterms:modified xsi:type="dcterms:W3CDTF">2026-03-24T18:53:58Z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2026-02-10T00:00:00Z</vt:filetime>
  </property>
  <property fmtid="{D5CDD505-2E9C-101B-9397-08002B2CF9AE}" pid="3" name="LastSaved">
    <vt:filetime>2026-02-12T00:00:00Z</vt:filetime>
  </property>
</Properties>
</file>