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73" r:id="rId6"/>
    <p:sldId id="257" r:id="rId7"/>
    <p:sldId id="260" r:id="rId8"/>
    <p:sldId id="258" r:id="rId9"/>
    <p:sldId id="259" r:id="rId10"/>
    <p:sldId id="267" r:id="rId11"/>
    <p:sldId id="268" r:id="rId12"/>
    <p:sldId id="272" r:id="rId13"/>
    <p:sldId id="270" r:id="rId14"/>
    <p:sldId id="262" r:id="rId15"/>
    <p:sldId id="263" r:id="rId16"/>
    <p:sldId id="264" r:id="rId17"/>
    <p:sldId id="265" r:id="rId18"/>
    <p:sldId id="266" r:id="rId19"/>
    <p:sldId id="276" r:id="rId20"/>
    <p:sldId id="27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15C25-2FC3-4E45-AA96-1AE1902C9E53}" v="18" dt="2022-03-26T21:39:32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8" autoAdjust="0"/>
    <p:restoredTop sz="90224" autoAdjust="0"/>
  </p:normalViewPr>
  <p:slideViewPr>
    <p:cSldViewPr snapToGrid="0">
      <p:cViewPr varScale="1">
        <p:scale>
          <a:sx n="77" d="100"/>
          <a:sy n="77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Updated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Methods Used in Articles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'[Updated Charts.xlsx]Sheet1'!$B$145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'[Updated Charts.xlsx]Sheet1'!$A$146:$A$175</c:f>
              <c:strCache>
                <c:ptCount val="30"/>
                <c:pt idx="0">
                  <c:v>agent-based simulation</c:v>
                </c:pt>
                <c:pt idx="1">
                  <c:v>Conceptual analysis</c:v>
                </c:pt>
                <c:pt idx="2">
                  <c:v>condition analysis</c:v>
                </c:pt>
                <c:pt idx="3">
                  <c:v>cost analysis</c:v>
                </c:pt>
                <c:pt idx="4">
                  <c:v>regression analysis</c:v>
                </c:pt>
                <c:pt idx="5">
                  <c:v>scenario analysis</c:v>
                </c:pt>
                <c:pt idx="6">
                  <c:v>economic analysis</c:v>
                </c:pt>
                <c:pt idx="7">
                  <c:v>Game theory</c:v>
                </c:pt>
                <c:pt idx="8">
                  <c:v>Heuristic-based scheduling</c:v>
                </c:pt>
                <c:pt idx="9">
                  <c:v>Optimization-based scheduling</c:v>
                </c:pt>
                <c:pt idx="10">
                  <c:v>Mathematical modeling</c:v>
                </c:pt>
                <c:pt idx="11">
                  <c:v>mathematical optimization</c:v>
                </c:pt>
                <c:pt idx="12">
                  <c:v>mathmatical programming</c:v>
                </c:pt>
                <c:pt idx="13">
                  <c:v>MCDM (Mulit-Criteria Decision Mking Methods)</c:v>
                </c:pt>
                <c:pt idx="14">
                  <c:v>MCDM - Fuzzy</c:v>
                </c:pt>
                <c:pt idx="15">
                  <c:v>MCDM Fuzzy Network Process</c:v>
                </c:pt>
                <c:pt idx="16">
                  <c:v>mixed-integer linear programming (MILP) model</c:v>
                </c:pt>
                <c:pt idx="17">
                  <c:v>mixed-integer programming optimization model</c:v>
                </c:pt>
                <c:pt idx="18">
                  <c:v>multiple criteria mathematical programming model </c:v>
                </c:pt>
                <c:pt idx="19">
                  <c:v>new implementation</c:v>
                </c:pt>
                <c:pt idx="20">
                  <c:v>Regression analysis</c:v>
                </c:pt>
                <c:pt idx="21">
                  <c:v>Statistical analysis</c:v>
                </c:pt>
                <c:pt idx="22">
                  <c:v>Review Article</c:v>
                </c:pt>
                <c:pt idx="23">
                  <c:v>Semi-structured interview</c:v>
                </c:pt>
                <c:pt idx="24">
                  <c:v>Simulation</c:v>
                </c:pt>
                <c:pt idx="25">
                  <c:v>Survey</c:v>
                </c:pt>
                <c:pt idx="26">
                  <c:v>Theory Development</c:v>
                </c:pt>
                <c:pt idx="27">
                  <c:v>Utilization analysis</c:v>
                </c:pt>
                <c:pt idx="28">
                  <c:v>Comparative analysis</c:v>
                </c:pt>
                <c:pt idx="29">
                  <c:v>WHO assessment tools and procedures</c:v>
                </c:pt>
              </c:strCache>
            </c:strRef>
          </c:cat>
          <c:val>
            <c:numRef>
              <c:f>'[Updated Charts.xlsx]Sheet1'!$B$146:$B$175</c:f>
              <c:numCache>
                <c:formatCode>General</c:formatCode>
                <c:ptCount val="30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10</c:v>
                </c:pt>
                <c:pt idx="4">
                  <c:v>1</c:v>
                </c:pt>
                <c:pt idx="5">
                  <c:v>14</c:v>
                </c:pt>
                <c:pt idx="6">
                  <c:v>12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6</c:v>
                </c:pt>
                <c:pt idx="20">
                  <c:v>3</c:v>
                </c:pt>
                <c:pt idx="21">
                  <c:v>2</c:v>
                </c:pt>
                <c:pt idx="22">
                  <c:v>5</c:v>
                </c:pt>
                <c:pt idx="23">
                  <c:v>3</c:v>
                </c:pt>
                <c:pt idx="24">
                  <c:v>18</c:v>
                </c:pt>
                <c:pt idx="25">
                  <c:v>8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8-4FF6-84A0-A1B4DA42A5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43627839"/>
        <c:axId val="743629519"/>
      </c:barChart>
      <c:catAx>
        <c:axId val="74362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629519"/>
        <c:crosses val="autoZero"/>
        <c:auto val="1"/>
        <c:lblAlgn val="ctr"/>
        <c:lblOffset val="100"/>
        <c:noMultiLvlLbl val="0"/>
      </c:catAx>
      <c:valAx>
        <c:axId val="743629519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62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CC63C-ED34-464D-BE5A-976C5348BDE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E6D1E-A50C-4EAD-9E31-3F7DEB1C51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 Research</a:t>
          </a:r>
          <a:r>
            <a:rPr lang="en-US" dirty="0"/>
            <a:t> Motivation</a:t>
          </a:r>
        </a:p>
      </dgm:t>
    </dgm:pt>
    <dgm:pt modelId="{CF691306-0BE9-4447-9727-10B42313469E}" type="parTrans" cxnId="{ECB5AC3D-FE57-4CD9-A4C2-98B793CE4452}">
      <dgm:prSet/>
      <dgm:spPr/>
      <dgm:t>
        <a:bodyPr/>
        <a:lstStyle/>
        <a:p>
          <a:endParaRPr lang="en-US"/>
        </a:p>
      </dgm:t>
    </dgm:pt>
    <dgm:pt modelId="{8A5DE023-77BE-4724-A9E5-C654BCA05E3D}" type="sibTrans" cxnId="{ECB5AC3D-FE57-4CD9-A4C2-98B793CE4452}">
      <dgm:prSet/>
      <dgm:spPr/>
      <dgm:t>
        <a:bodyPr/>
        <a:lstStyle/>
        <a:p>
          <a:endParaRPr lang="en-US"/>
        </a:p>
      </dgm:t>
    </dgm:pt>
    <dgm:pt modelId="{D53F1CE0-08AD-444E-9071-821ED6DC01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General</a:t>
          </a:r>
          <a:r>
            <a:rPr lang="en-US" dirty="0"/>
            <a:t> Information </a:t>
          </a:r>
        </a:p>
      </dgm:t>
    </dgm:pt>
    <dgm:pt modelId="{EFF05DC3-A08A-42F8-9ACE-70FEE7AA74D7}" type="parTrans" cxnId="{1AC1B93C-E972-4E72-A46F-B3537A0BC5B7}">
      <dgm:prSet/>
      <dgm:spPr/>
      <dgm:t>
        <a:bodyPr/>
        <a:lstStyle/>
        <a:p>
          <a:endParaRPr lang="en-US"/>
        </a:p>
      </dgm:t>
    </dgm:pt>
    <dgm:pt modelId="{24B9CE5C-815D-4BC9-95FA-E1424CEDC349}" type="sibTrans" cxnId="{1AC1B93C-E972-4E72-A46F-B3537A0BC5B7}">
      <dgm:prSet/>
      <dgm:spPr/>
      <dgm:t>
        <a:bodyPr/>
        <a:lstStyle/>
        <a:p>
          <a:endParaRPr lang="en-US"/>
        </a:p>
      </dgm:t>
    </dgm:pt>
    <dgm:pt modelId="{079CE0AF-9978-405D-B016-8F472B1DBF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Systematic</a:t>
          </a:r>
          <a:r>
            <a:rPr lang="en-US" dirty="0"/>
            <a:t> Literature Review Method Used</a:t>
          </a:r>
        </a:p>
      </dgm:t>
    </dgm:pt>
    <dgm:pt modelId="{8D0F5B81-A7E4-4B1B-AF26-62A845D7670F}" type="parTrans" cxnId="{095BB769-7A37-456F-A1BC-69BAAFF612C4}">
      <dgm:prSet/>
      <dgm:spPr/>
      <dgm:t>
        <a:bodyPr/>
        <a:lstStyle/>
        <a:p>
          <a:endParaRPr lang="en-US"/>
        </a:p>
      </dgm:t>
    </dgm:pt>
    <dgm:pt modelId="{04ADAF9F-AE70-412C-A277-0F6514C4D896}" type="sibTrans" cxnId="{095BB769-7A37-456F-A1BC-69BAAFF612C4}">
      <dgm:prSet/>
      <dgm:spPr/>
      <dgm:t>
        <a:bodyPr/>
        <a:lstStyle/>
        <a:p>
          <a:endParaRPr lang="en-US"/>
        </a:p>
      </dgm:t>
    </dgm:pt>
    <dgm:pt modelId="{5378D073-6BA7-4F26-8713-50685A71D5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Distribution</a:t>
          </a:r>
          <a:r>
            <a:rPr lang="en-US" dirty="0"/>
            <a:t> of Data Collected</a:t>
          </a:r>
        </a:p>
      </dgm:t>
    </dgm:pt>
    <dgm:pt modelId="{BE860137-B56A-4DDA-96DF-B25F7C93E389}" type="parTrans" cxnId="{98EEBA1C-EEB8-493C-B585-CF7782CE5AD6}">
      <dgm:prSet/>
      <dgm:spPr/>
      <dgm:t>
        <a:bodyPr/>
        <a:lstStyle/>
        <a:p>
          <a:endParaRPr lang="en-US"/>
        </a:p>
      </dgm:t>
    </dgm:pt>
    <dgm:pt modelId="{1C538AAC-4787-4980-92AC-5EC8D79BF318}" type="sibTrans" cxnId="{98EEBA1C-EEB8-493C-B585-CF7782CE5AD6}">
      <dgm:prSet/>
      <dgm:spPr/>
      <dgm:t>
        <a:bodyPr/>
        <a:lstStyle/>
        <a:p>
          <a:endParaRPr lang="en-US"/>
        </a:p>
      </dgm:t>
    </dgm:pt>
    <dgm:pt modelId="{6FCBB9B7-9A96-4069-ABC6-C1633E873D52}" type="pres">
      <dgm:prSet presAssocID="{008CC63C-ED34-464D-BE5A-976C5348BDE1}" presName="root" presStyleCnt="0">
        <dgm:presLayoutVars>
          <dgm:dir/>
          <dgm:resizeHandles val="exact"/>
        </dgm:presLayoutVars>
      </dgm:prSet>
      <dgm:spPr/>
    </dgm:pt>
    <dgm:pt modelId="{43532656-B5A5-4596-BB4D-6569F2B7095E}" type="pres">
      <dgm:prSet presAssocID="{C51E6D1E-A50C-4EAD-9E31-3F7DEB1C51E8}" presName="compNode" presStyleCnt="0"/>
      <dgm:spPr/>
    </dgm:pt>
    <dgm:pt modelId="{77ADC1CF-D024-436D-9A01-3A46914FFEC8}" type="pres">
      <dgm:prSet presAssocID="{C51E6D1E-A50C-4EAD-9E31-3F7DEB1C51E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7523028-B73A-4B87-A004-5B5CDCC1084A}" type="pres">
      <dgm:prSet presAssocID="{C51E6D1E-A50C-4EAD-9E31-3F7DEB1C51E8}" presName="spaceRect" presStyleCnt="0"/>
      <dgm:spPr/>
    </dgm:pt>
    <dgm:pt modelId="{133772EA-0F18-4D83-8256-F3B259131237}" type="pres">
      <dgm:prSet presAssocID="{C51E6D1E-A50C-4EAD-9E31-3F7DEB1C51E8}" presName="textRect" presStyleLbl="revTx" presStyleIdx="0" presStyleCnt="4">
        <dgm:presLayoutVars>
          <dgm:chMax val="1"/>
          <dgm:chPref val="1"/>
        </dgm:presLayoutVars>
      </dgm:prSet>
      <dgm:spPr/>
    </dgm:pt>
    <dgm:pt modelId="{B9A35780-F2EC-478A-86DE-02F1090A6B7E}" type="pres">
      <dgm:prSet presAssocID="{8A5DE023-77BE-4724-A9E5-C654BCA05E3D}" presName="sibTrans" presStyleCnt="0"/>
      <dgm:spPr/>
    </dgm:pt>
    <dgm:pt modelId="{459EF9A7-CD1C-454F-BE51-A012820B46F4}" type="pres">
      <dgm:prSet presAssocID="{D53F1CE0-08AD-444E-9071-821ED6DC0102}" presName="compNode" presStyleCnt="0"/>
      <dgm:spPr/>
    </dgm:pt>
    <dgm:pt modelId="{3D399115-8C99-4145-8FA4-9F4850E70C5D}" type="pres">
      <dgm:prSet presAssocID="{D53F1CE0-08AD-444E-9071-821ED6DC01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7018C526-BF8F-4CC9-9AC8-BA50A468DF10}" type="pres">
      <dgm:prSet presAssocID="{D53F1CE0-08AD-444E-9071-821ED6DC0102}" presName="spaceRect" presStyleCnt="0"/>
      <dgm:spPr/>
    </dgm:pt>
    <dgm:pt modelId="{F3100C0E-5470-4755-9D9D-4641D6650230}" type="pres">
      <dgm:prSet presAssocID="{D53F1CE0-08AD-444E-9071-821ED6DC0102}" presName="textRect" presStyleLbl="revTx" presStyleIdx="1" presStyleCnt="4">
        <dgm:presLayoutVars>
          <dgm:chMax val="1"/>
          <dgm:chPref val="1"/>
        </dgm:presLayoutVars>
      </dgm:prSet>
      <dgm:spPr/>
    </dgm:pt>
    <dgm:pt modelId="{037CDC9D-AA50-496A-B3F7-E6F75F0B9675}" type="pres">
      <dgm:prSet presAssocID="{24B9CE5C-815D-4BC9-95FA-E1424CEDC349}" presName="sibTrans" presStyleCnt="0"/>
      <dgm:spPr/>
    </dgm:pt>
    <dgm:pt modelId="{FF6CCD66-F60B-4EB1-8C6F-EEFE486A91CA}" type="pres">
      <dgm:prSet presAssocID="{079CE0AF-9978-405D-B016-8F472B1DBFCA}" presName="compNode" presStyleCnt="0"/>
      <dgm:spPr/>
    </dgm:pt>
    <dgm:pt modelId="{0E306A4A-6232-4060-B2B1-33F0A4C35063}" type="pres">
      <dgm:prSet presAssocID="{079CE0AF-9978-405D-B016-8F472B1DBFC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B251687-DB61-447E-838E-3CE498D3D825}" type="pres">
      <dgm:prSet presAssocID="{079CE0AF-9978-405D-B016-8F472B1DBFCA}" presName="spaceRect" presStyleCnt="0"/>
      <dgm:spPr/>
    </dgm:pt>
    <dgm:pt modelId="{1CDDA62C-8883-438B-927E-592E00090FAC}" type="pres">
      <dgm:prSet presAssocID="{079CE0AF-9978-405D-B016-8F472B1DBFCA}" presName="textRect" presStyleLbl="revTx" presStyleIdx="2" presStyleCnt="4">
        <dgm:presLayoutVars>
          <dgm:chMax val="1"/>
          <dgm:chPref val="1"/>
        </dgm:presLayoutVars>
      </dgm:prSet>
      <dgm:spPr/>
    </dgm:pt>
    <dgm:pt modelId="{5A7CF8FC-8777-4186-9096-E302C7FC4168}" type="pres">
      <dgm:prSet presAssocID="{04ADAF9F-AE70-412C-A277-0F6514C4D896}" presName="sibTrans" presStyleCnt="0"/>
      <dgm:spPr/>
    </dgm:pt>
    <dgm:pt modelId="{4E2B2DAB-25B6-45DD-8591-7572F354AFDD}" type="pres">
      <dgm:prSet presAssocID="{5378D073-6BA7-4F26-8713-50685A71D503}" presName="compNode" presStyleCnt="0"/>
      <dgm:spPr/>
    </dgm:pt>
    <dgm:pt modelId="{1F3FC655-2895-465F-8B03-717BBB7B1208}" type="pres">
      <dgm:prSet presAssocID="{5378D073-6BA7-4F26-8713-50685A71D5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6FAD19C-7C3D-4EA6-88D6-C0C6A0E46787}" type="pres">
      <dgm:prSet presAssocID="{5378D073-6BA7-4F26-8713-50685A71D503}" presName="spaceRect" presStyleCnt="0"/>
      <dgm:spPr/>
    </dgm:pt>
    <dgm:pt modelId="{C06B3390-D26C-4798-8E5E-9B9E5612A9FA}" type="pres">
      <dgm:prSet presAssocID="{5378D073-6BA7-4F26-8713-50685A71D50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8EEBA1C-EEB8-493C-B585-CF7782CE5AD6}" srcId="{008CC63C-ED34-464D-BE5A-976C5348BDE1}" destId="{5378D073-6BA7-4F26-8713-50685A71D503}" srcOrd="3" destOrd="0" parTransId="{BE860137-B56A-4DDA-96DF-B25F7C93E389}" sibTransId="{1C538AAC-4787-4980-92AC-5EC8D79BF318}"/>
    <dgm:cxn modelId="{1AC1B93C-E972-4E72-A46F-B3537A0BC5B7}" srcId="{008CC63C-ED34-464D-BE5A-976C5348BDE1}" destId="{D53F1CE0-08AD-444E-9071-821ED6DC0102}" srcOrd="1" destOrd="0" parTransId="{EFF05DC3-A08A-42F8-9ACE-70FEE7AA74D7}" sibTransId="{24B9CE5C-815D-4BC9-95FA-E1424CEDC349}"/>
    <dgm:cxn modelId="{ECB5AC3D-FE57-4CD9-A4C2-98B793CE4452}" srcId="{008CC63C-ED34-464D-BE5A-976C5348BDE1}" destId="{C51E6D1E-A50C-4EAD-9E31-3F7DEB1C51E8}" srcOrd="0" destOrd="0" parTransId="{CF691306-0BE9-4447-9727-10B42313469E}" sibTransId="{8A5DE023-77BE-4724-A9E5-C654BCA05E3D}"/>
    <dgm:cxn modelId="{7491A165-9495-45D4-A18E-96F48F105452}" type="presOf" srcId="{C51E6D1E-A50C-4EAD-9E31-3F7DEB1C51E8}" destId="{133772EA-0F18-4D83-8256-F3B259131237}" srcOrd="0" destOrd="0" presId="urn:microsoft.com/office/officeart/2018/2/layout/IconLabelList"/>
    <dgm:cxn modelId="{875AD646-55BB-4184-8258-3D4ABA3BDE04}" type="presOf" srcId="{D53F1CE0-08AD-444E-9071-821ED6DC0102}" destId="{F3100C0E-5470-4755-9D9D-4641D6650230}" srcOrd="0" destOrd="0" presId="urn:microsoft.com/office/officeart/2018/2/layout/IconLabelList"/>
    <dgm:cxn modelId="{095BB769-7A37-456F-A1BC-69BAAFF612C4}" srcId="{008CC63C-ED34-464D-BE5A-976C5348BDE1}" destId="{079CE0AF-9978-405D-B016-8F472B1DBFCA}" srcOrd="2" destOrd="0" parTransId="{8D0F5B81-A7E4-4B1B-AF26-62A845D7670F}" sibTransId="{04ADAF9F-AE70-412C-A277-0F6514C4D896}"/>
    <dgm:cxn modelId="{976D1E9E-DAA3-4624-ACFA-59E4F9A10BDC}" type="presOf" srcId="{008CC63C-ED34-464D-BE5A-976C5348BDE1}" destId="{6FCBB9B7-9A96-4069-ABC6-C1633E873D52}" srcOrd="0" destOrd="0" presId="urn:microsoft.com/office/officeart/2018/2/layout/IconLabelList"/>
    <dgm:cxn modelId="{4BEABAA2-F3C7-42C8-8723-6A404263183B}" type="presOf" srcId="{5378D073-6BA7-4F26-8713-50685A71D503}" destId="{C06B3390-D26C-4798-8E5E-9B9E5612A9FA}" srcOrd="0" destOrd="0" presId="urn:microsoft.com/office/officeart/2018/2/layout/IconLabelList"/>
    <dgm:cxn modelId="{EB1F19EE-0453-4FD5-81DE-7FD87B1C8845}" type="presOf" srcId="{079CE0AF-9978-405D-B016-8F472B1DBFCA}" destId="{1CDDA62C-8883-438B-927E-592E00090FAC}" srcOrd="0" destOrd="0" presId="urn:microsoft.com/office/officeart/2018/2/layout/IconLabelList"/>
    <dgm:cxn modelId="{17CCB2B2-C7BA-4E52-94A7-E7579A08ECD0}" type="presParOf" srcId="{6FCBB9B7-9A96-4069-ABC6-C1633E873D52}" destId="{43532656-B5A5-4596-BB4D-6569F2B7095E}" srcOrd="0" destOrd="0" presId="urn:microsoft.com/office/officeart/2018/2/layout/IconLabelList"/>
    <dgm:cxn modelId="{3FF8A6FE-CD67-40B4-9AF2-F1A27164749F}" type="presParOf" srcId="{43532656-B5A5-4596-BB4D-6569F2B7095E}" destId="{77ADC1CF-D024-436D-9A01-3A46914FFEC8}" srcOrd="0" destOrd="0" presId="urn:microsoft.com/office/officeart/2018/2/layout/IconLabelList"/>
    <dgm:cxn modelId="{72C20E15-A433-40C1-87ED-94C68C60E993}" type="presParOf" srcId="{43532656-B5A5-4596-BB4D-6569F2B7095E}" destId="{77523028-B73A-4B87-A004-5B5CDCC1084A}" srcOrd="1" destOrd="0" presId="urn:microsoft.com/office/officeart/2018/2/layout/IconLabelList"/>
    <dgm:cxn modelId="{D700BC70-5D08-4F12-BDAE-A8C5AB91045D}" type="presParOf" srcId="{43532656-B5A5-4596-BB4D-6569F2B7095E}" destId="{133772EA-0F18-4D83-8256-F3B259131237}" srcOrd="2" destOrd="0" presId="urn:microsoft.com/office/officeart/2018/2/layout/IconLabelList"/>
    <dgm:cxn modelId="{BEE73C79-22ED-4401-8937-79830996D9EC}" type="presParOf" srcId="{6FCBB9B7-9A96-4069-ABC6-C1633E873D52}" destId="{B9A35780-F2EC-478A-86DE-02F1090A6B7E}" srcOrd="1" destOrd="0" presId="urn:microsoft.com/office/officeart/2018/2/layout/IconLabelList"/>
    <dgm:cxn modelId="{34AC32FE-F909-4576-BF1F-433A0D5019CA}" type="presParOf" srcId="{6FCBB9B7-9A96-4069-ABC6-C1633E873D52}" destId="{459EF9A7-CD1C-454F-BE51-A012820B46F4}" srcOrd="2" destOrd="0" presId="urn:microsoft.com/office/officeart/2018/2/layout/IconLabelList"/>
    <dgm:cxn modelId="{BA9F326D-CC13-4212-9E3E-1FE7DAE3A312}" type="presParOf" srcId="{459EF9A7-CD1C-454F-BE51-A012820B46F4}" destId="{3D399115-8C99-4145-8FA4-9F4850E70C5D}" srcOrd="0" destOrd="0" presId="urn:microsoft.com/office/officeart/2018/2/layout/IconLabelList"/>
    <dgm:cxn modelId="{01C885CC-9295-4822-90E6-59675C682EF4}" type="presParOf" srcId="{459EF9A7-CD1C-454F-BE51-A012820B46F4}" destId="{7018C526-BF8F-4CC9-9AC8-BA50A468DF10}" srcOrd="1" destOrd="0" presId="urn:microsoft.com/office/officeart/2018/2/layout/IconLabelList"/>
    <dgm:cxn modelId="{DCF664C3-A053-4CE9-A5F9-B551853612A3}" type="presParOf" srcId="{459EF9A7-CD1C-454F-BE51-A012820B46F4}" destId="{F3100C0E-5470-4755-9D9D-4641D6650230}" srcOrd="2" destOrd="0" presId="urn:microsoft.com/office/officeart/2018/2/layout/IconLabelList"/>
    <dgm:cxn modelId="{4CA35AD7-04A8-4710-AE6C-A20B5149B76B}" type="presParOf" srcId="{6FCBB9B7-9A96-4069-ABC6-C1633E873D52}" destId="{037CDC9D-AA50-496A-B3F7-E6F75F0B9675}" srcOrd="3" destOrd="0" presId="urn:microsoft.com/office/officeart/2018/2/layout/IconLabelList"/>
    <dgm:cxn modelId="{FE773FDD-E5E3-4C2D-B56D-B7B67B79477C}" type="presParOf" srcId="{6FCBB9B7-9A96-4069-ABC6-C1633E873D52}" destId="{FF6CCD66-F60B-4EB1-8C6F-EEFE486A91CA}" srcOrd="4" destOrd="0" presId="urn:microsoft.com/office/officeart/2018/2/layout/IconLabelList"/>
    <dgm:cxn modelId="{7AF09B9F-4266-4006-ACCE-59EC8DB92461}" type="presParOf" srcId="{FF6CCD66-F60B-4EB1-8C6F-EEFE486A91CA}" destId="{0E306A4A-6232-4060-B2B1-33F0A4C35063}" srcOrd="0" destOrd="0" presId="urn:microsoft.com/office/officeart/2018/2/layout/IconLabelList"/>
    <dgm:cxn modelId="{4F20029F-EB94-4E1F-9BCA-088DFF79EE61}" type="presParOf" srcId="{FF6CCD66-F60B-4EB1-8C6F-EEFE486A91CA}" destId="{FB251687-DB61-447E-838E-3CE498D3D825}" srcOrd="1" destOrd="0" presId="urn:microsoft.com/office/officeart/2018/2/layout/IconLabelList"/>
    <dgm:cxn modelId="{09CEF8E3-6AA0-4E69-AC1F-4C88E422C820}" type="presParOf" srcId="{FF6CCD66-F60B-4EB1-8C6F-EEFE486A91CA}" destId="{1CDDA62C-8883-438B-927E-592E00090FAC}" srcOrd="2" destOrd="0" presId="urn:microsoft.com/office/officeart/2018/2/layout/IconLabelList"/>
    <dgm:cxn modelId="{4023A51B-FA5A-4DD2-8054-8FA45BD78046}" type="presParOf" srcId="{6FCBB9B7-9A96-4069-ABC6-C1633E873D52}" destId="{5A7CF8FC-8777-4186-9096-E302C7FC4168}" srcOrd="5" destOrd="0" presId="urn:microsoft.com/office/officeart/2018/2/layout/IconLabelList"/>
    <dgm:cxn modelId="{8C7A444F-4DBA-4DA8-A10B-66616744B085}" type="presParOf" srcId="{6FCBB9B7-9A96-4069-ABC6-C1633E873D52}" destId="{4E2B2DAB-25B6-45DD-8591-7572F354AFDD}" srcOrd="6" destOrd="0" presId="urn:microsoft.com/office/officeart/2018/2/layout/IconLabelList"/>
    <dgm:cxn modelId="{A31915A7-EDC5-4985-924E-349F9C924948}" type="presParOf" srcId="{4E2B2DAB-25B6-45DD-8591-7572F354AFDD}" destId="{1F3FC655-2895-465F-8B03-717BBB7B1208}" srcOrd="0" destOrd="0" presId="urn:microsoft.com/office/officeart/2018/2/layout/IconLabelList"/>
    <dgm:cxn modelId="{3111866F-6634-40E8-8519-6E539B81E103}" type="presParOf" srcId="{4E2B2DAB-25B6-45DD-8591-7572F354AFDD}" destId="{16FAD19C-7C3D-4EA6-88D6-C0C6A0E46787}" srcOrd="1" destOrd="0" presId="urn:microsoft.com/office/officeart/2018/2/layout/IconLabelList"/>
    <dgm:cxn modelId="{4E75A69E-39AE-44EA-95B1-70E83967055C}" type="presParOf" srcId="{4E2B2DAB-25B6-45DD-8591-7572F354AFDD}" destId="{C06B3390-D26C-4798-8E5E-9B9E5612A9F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9A657-985A-4D70-8765-8669EE8DD54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5B02630-5692-4ABF-B3AC-E5A2CFE09595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Planning</a:t>
          </a:r>
        </a:p>
      </dgm:t>
    </dgm:pt>
    <dgm:pt modelId="{72E4DDF1-E95C-4F88-9414-F37C68671015}" type="parTrans" cxnId="{8F3AF695-46EE-43E6-BB0B-440B21E4F91F}">
      <dgm:prSet/>
      <dgm:spPr/>
      <dgm:t>
        <a:bodyPr/>
        <a:lstStyle/>
        <a:p>
          <a:endParaRPr lang="en-US"/>
        </a:p>
      </dgm:t>
    </dgm:pt>
    <dgm:pt modelId="{01F580CD-4911-4551-8FA0-A21A55282CB4}" type="sibTrans" cxnId="{8F3AF695-46EE-43E6-BB0B-440B21E4F91F}">
      <dgm:prSet/>
      <dgm:spPr/>
      <dgm:t>
        <a:bodyPr/>
        <a:lstStyle/>
        <a:p>
          <a:endParaRPr lang="en-US"/>
        </a:p>
      </dgm:t>
    </dgm:pt>
    <dgm:pt modelId="{6BCEA478-61DD-4597-8B7F-1EC483FB280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research questions</a:t>
          </a:r>
        </a:p>
      </dgm:t>
    </dgm:pt>
    <dgm:pt modelId="{8A239E54-89AD-447D-9117-C1892DB9EEA8}" type="parTrans" cxnId="{DE4C672B-8897-4F46-847E-F0FBCED5A1AC}">
      <dgm:prSet/>
      <dgm:spPr/>
      <dgm:t>
        <a:bodyPr/>
        <a:lstStyle/>
        <a:p>
          <a:endParaRPr lang="en-US"/>
        </a:p>
      </dgm:t>
    </dgm:pt>
    <dgm:pt modelId="{FCA426DF-D445-49C5-A49C-7CF6EC630FD5}" type="sibTrans" cxnId="{DE4C672B-8897-4F46-847E-F0FBCED5A1AC}">
      <dgm:prSet/>
      <dgm:spPr/>
      <dgm:t>
        <a:bodyPr/>
        <a:lstStyle/>
        <a:p>
          <a:endParaRPr lang="en-US"/>
        </a:p>
      </dgm:t>
    </dgm:pt>
    <dgm:pt modelId="{CFF933CC-4529-4C5E-874B-8FCDD75DD43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a review protocol</a:t>
          </a:r>
        </a:p>
      </dgm:t>
    </dgm:pt>
    <dgm:pt modelId="{A1AD4068-4521-48BA-8918-4E20FBF67311}" type="parTrans" cxnId="{6F169EFE-A394-4C3A-9BA9-9FE443CD38B3}">
      <dgm:prSet/>
      <dgm:spPr/>
      <dgm:t>
        <a:bodyPr/>
        <a:lstStyle/>
        <a:p>
          <a:endParaRPr lang="en-US"/>
        </a:p>
      </dgm:t>
    </dgm:pt>
    <dgm:pt modelId="{0A80F2CF-4C42-4D63-A997-7B402A0E3286}" type="sibTrans" cxnId="{6F169EFE-A394-4C3A-9BA9-9FE443CD38B3}">
      <dgm:prSet/>
      <dgm:spPr/>
      <dgm:t>
        <a:bodyPr/>
        <a:lstStyle/>
        <a:p>
          <a:endParaRPr lang="en-US"/>
        </a:p>
      </dgm:t>
    </dgm:pt>
    <dgm:pt modelId="{ACE19CEC-171F-4DB6-B6C1-EABF63DAA86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Conducting the review</a:t>
          </a:r>
        </a:p>
      </dgm:t>
    </dgm:pt>
    <dgm:pt modelId="{239FFA08-BA09-4062-830B-B769DB9C2980}" type="parTrans" cxnId="{F050DC3D-73BA-4598-B29F-A23CA76708F1}">
      <dgm:prSet/>
      <dgm:spPr/>
      <dgm:t>
        <a:bodyPr/>
        <a:lstStyle/>
        <a:p>
          <a:endParaRPr lang="en-US"/>
        </a:p>
      </dgm:t>
    </dgm:pt>
    <dgm:pt modelId="{379009B5-EABE-44A7-B89A-077C28AAE017}" type="sibTrans" cxnId="{F050DC3D-73BA-4598-B29F-A23CA76708F1}">
      <dgm:prSet/>
      <dgm:spPr/>
      <dgm:t>
        <a:bodyPr/>
        <a:lstStyle/>
        <a:p>
          <a:endParaRPr lang="en-US"/>
        </a:p>
      </dgm:t>
    </dgm:pt>
    <dgm:pt modelId="{7ABE7AB2-9023-48BA-B033-9A7825E28D4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Identification of research</a:t>
          </a:r>
        </a:p>
      </dgm:t>
    </dgm:pt>
    <dgm:pt modelId="{FD8CE6F5-5BE1-4E59-9AFE-753098584006}" type="parTrans" cxnId="{95F159C7-F2AD-4414-99E0-C884967A53B5}">
      <dgm:prSet/>
      <dgm:spPr/>
      <dgm:t>
        <a:bodyPr/>
        <a:lstStyle/>
        <a:p>
          <a:endParaRPr lang="en-US"/>
        </a:p>
      </dgm:t>
    </dgm:pt>
    <dgm:pt modelId="{D07310BE-081C-49E3-B0D5-7CF1A73B8224}" type="sibTrans" cxnId="{95F159C7-F2AD-4414-99E0-C884967A53B5}">
      <dgm:prSet/>
      <dgm:spPr/>
      <dgm:t>
        <a:bodyPr/>
        <a:lstStyle/>
        <a:p>
          <a:endParaRPr lang="en-US"/>
        </a:p>
      </dgm:t>
    </dgm:pt>
    <dgm:pt modelId="{3F91590C-F3CD-42B6-B3E8-B73218E4705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Study selection</a:t>
          </a:r>
        </a:p>
      </dgm:t>
    </dgm:pt>
    <dgm:pt modelId="{59CECAD6-CA48-43D9-BB58-36EDAF949FCE}" type="parTrans" cxnId="{596CC150-ABAD-4CA2-8FC1-16636686FA13}">
      <dgm:prSet/>
      <dgm:spPr/>
      <dgm:t>
        <a:bodyPr/>
        <a:lstStyle/>
        <a:p>
          <a:endParaRPr lang="en-US"/>
        </a:p>
      </dgm:t>
    </dgm:pt>
    <dgm:pt modelId="{9BF9E312-0043-493C-98F3-1917DD04B5E9}" type="sibTrans" cxnId="{596CC150-ABAD-4CA2-8FC1-16636686FA13}">
      <dgm:prSet/>
      <dgm:spPr/>
      <dgm:t>
        <a:bodyPr/>
        <a:lstStyle/>
        <a:p>
          <a:endParaRPr lang="en-US"/>
        </a:p>
      </dgm:t>
    </dgm:pt>
    <dgm:pt modelId="{8A5215F6-0660-4D00-BD6B-BEA99C407CCA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Reporting the review</a:t>
          </a:r>
        </a:p>
      </dgm:t>
    </dgm:pt>
    <dgm:pt modelId="{4029B99B-D452-4590-9C92-5E20C5DAF1E8}" type="parTrans" cxnId="{9CC1F2AE-1F38-4857-9293-4276E6C0E2F3}">
      <dgm:prSet/>
      <dgm:spPr/>
      <dgm:t>
        <a:bodyPr/>
        <a:lstStyle/>
        <a:p>
          <a:endParaRPr lang="en-US"/>
        </a:p>
      </dgm:t>
    </dgm:pt>
    <dgm:pt modelId="{666C9556-E630-4CAD-9D72-3C296BBB6661}" type="sibTrans" cxnId="{9CC1F2AE-1F38-4857-9293-4276E6C0E2F3}">
      <dgm:prSet/>
      <dgm:spPr/>
      <dgm:t>
        <a:bodyPr/>
        <a:lstStyle/>
        <a:p>
          <a:endParaRPr lang="en-US"/>
        </a:p>
      </dgm:t>
    </dgm:pt>
    <dgm:pt modelId="{E415EAD6-6989-42B0-8BD2-503EA164390B}">
      <dgm:prSet phldrT="[Text]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Specify the dissemination strategy</a:t>
          </a:r>
        </a:p>
      </dgm:t>
    </dgm:pt>
    <dgm:pt modelId="{DA944A9A-6700-4F20-BAC1-0BB0E9815F36}" type="parTrans" cxnId="{C591AF78-7FCE-49E1-B5CE-82FDDA01CB0E}">
      <dgm:prSet/>
      <dgm:spPr/>
      <dgm:t>
        <a:bodyPr/>
        <a:lstStyle/>
        <a:p>
          <a:endParaRPr lang="en-US"/>
        </a:p>
      </dgm:t>
    </dgm:pt>
    <dgm:pt modelId="{7A91D74D-FC00-4414-99A4-93854AF141B7}" type="sibTrans" cxnId="{C591AF78-7FCE-49E1-B5CE-82FDDA01CB0E}">
      <dgm:prSet/>
      <dgm:spPr/>
      <dgm:t>
        <a:bodyPr/>
        <a:lstStyle/>
        <a:p>
          <a:endParaRPr lang="en-US"/>
        </a:p>
      </dgm:t>
    </dgm:pt>
    <dgm:pt modelId="{E41DAD2F-E2B0-449A-9AD2-E0FFC9ED340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the need for a systematic review</a:t>
          </a:r>
        </a:p>
      </dgm:t>
    </dgm:pt>
    <dgm:pt modelId="{009CEAF3-F9CC-4BF6-A73A-789C22A383D2}" type="parTrans" cxnId="{FAA4A669-6155-4A41-BAEA-E83974C31856}">
      <dgm:prSet/>
      <dgm:spPr/>
      <dgm:t>
        <a:bodyPr/>
        <a:lstStyle/>
        <a:p>
          <a:endParaRPr lang="en-US"/>
        </a:p>
      </dgm:t>
    </dgm:pt>
    <dgm:pt modelId="{C07DE3AD-76C8-494E-94F2-4A959C81120B}" type="sibTrans" cxnId="{FAA4A669-6155-4A41-BAEA-E83974C31856}">
      <dgm:prSet/>
      <dgm:spPr/>
      <dgm:t>
        <a:bodyPr/>
        <a:lstStyle/>
        <a:p>
          <a:endParaRPr lang="en-US"/>
        </a:p>
      </dgm:t>
    </dgm:pt>
    <dgm:pt modelId="{3DC52C85-F180-457E-94FE-DE6ACD2C0DBA}">
      <dgm:prSet phldrT="[Text]"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Evaluate</a:t>
          </a:r>
          <a:r>
            <a:rPr lang="en-US" dirty="0">
              <a:latin typeface="Calibri Light" panose="020F0302020204030204"/>
            </a:rPr>
            <a:t> the</a:t>
          </a:r>
          <a:r>
            <a:rPr lang="en-US" dirty="0"/>
            <a:t> review </a:t>
          </a:r>
          <a:r>
            <a:rPr lang="en-US" dirty="0">
              <a:latin typeface="Calibri Light" panose="020F0302020204030204"/>
            </a:rPr>
            <a:t>protocol</a:t>
          </a:r>
          <a:endParaRPr lang="en-US" dirty="0"/>
        </a:p>
      </dgm:t>
    </dgm:pt>
    <dgm:pt modelId="{03729198-C7C4-48C3-9209-E074BA2EF4E6}" type="parTrans" cxnId="{6BB9BC7D-B982-4877-89DC-6FD9F1B992E0}">
      <dgm:prSet/>
      <dgm:spPr/>
      <dgm:t>
        <a:bodyPr/>
        <a:lstStyle/>
        <a:p>
          <a:endParaRPr lang="en-US"/>
        </a:p>
      </dgm:t>
    </dgm:pt>
    <dgm:pt modelId="{65675B56-9979-4513-8CC0-ED9991DC2C0C}" type="sibTrans" cxnId="{6BB9BC7D-B982-4877-89DC-6FD9F1B992E0}">
      <dgm:prSet/>
      <dgm:spPr/>
      <dgm:t>
        <a:bodyPr/>
        <a:lstStyle/>
        <a:p>
          <a:endParaRPr lang="en-US"/>
        </a:p>
      </dgm:t>
    </dgm:pt>
    <dgm:pt modelId="{6CE1FA85-D758-4A9E-B4C4-212532F6C8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Study quality assessment</a:t>
          </a:r>
        </a:p>
      </dgm:t>
    </dgm:pt>
    <dgm:pt modelId="{CCBF5694-908C-4181-A905-9220552C1123}" type="parTrans" cxnId="{A319DEA1-5441-4F78-A3DA-F7A992DDC5ED}">
      <dgm:prSet/>
      <dgm:spPr/>
      <dgm:t>
        <a:bodyPr/>
        <a:lstStyle/>
        <a:p>
          <a:endParaRPr lang="en-US"/>
        </a:p>
      </dgm:t>
    </dgm:pt>
    <dgm:pt modelId="{87B655F9-3762-4B77-9074-585BD85D17EC}" type="sibTrans" cxnId="{A319DEA1-5441-4F78-A3DA-F7A992DDC5ED}">
      <dgm:prSet/>
      <dgm:spPr/>
      <dgm:t>
        <a:bodyPr/>
        <a:lstStyle/>
        <a:p>
          <a:endParaRPr lang="en-US"/>
        </a:p>
      </dgm:t>
    </dgm:pt>
    <dgm:pt modelId="{7EF83BD6-CDD7-4715-A301-AC244EED54C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extraction</a:t>
          </a:r>
        </a:p>
      </dgm:t>
    </dgm:pt>
    <dgm:pt modelId="{C6CFE2C1-1F9A-4A7D-93A0-E5A10DFCFFB4}" type="parTrans" cxnId="{CEA7CFEA-1808-4F21-8295-D35D77B753DE}">
      <dgm:prSet/>
      <dgm:spPr/>
      <dgm:t>
        <a:bodyPr/>
        <a:lstStyle/>
        <a:p>
          <a:endParaRPr lang="en-US"/>
        </a:p>
      </dgm:t>
    </dgm:pt>
    <dgm:pt modelId="{05380947-DFCE-4F31-A26A-7639DD3D4324}" type="sibTrans" cxnId="{CEA7CFEA-1808-4F21-8295-D35D77B753DE}">
      <dgm:prSet/>
      <dgm:spPr/>
      <dgm:t>
        <a:bodyPr/>
        <a:lstStyle/>
        <a:p>
          <a:endParaRPr lang="en-US"/>
        </a:p>
      </dgm:t>
    </dgm:pt>
    <dgm:pt modelId="{1589B539-0C6F-4168-AA9A-96D8E92F273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synthesis</a:t>
          </a:r>
        </a:p>
      </dgm:t>
    </dgm:pt>
    <dgm:pt modelId="{39B22975-715F-4FA3-A219-A9187532F382}" type="parTrans" cxnId="{CFA42BED-BFB2-429B-BE1E-2214F91216A2}">
      <dgm:prSet/>
      <dgm:spPr/>
      <dgm:t>
        <a:bodyPr/>
        <a:lstStyle/>
        <a:p>
          <a:endParaRPr lang="en-US"/>
        </a:p>
      </dgm:t>
    </dgm:pt>
    <dgm:pt modelId="{226AA30E-1C9B-46B4-9305-036C59220553}" type="sibTrans" cxnId="{CFA42BED-BFB2-429B-BE1E-2214F91216A2}">
      <dgm:prSet/>
      <dgm:spPr/>
      <dgm:t>
        <a:bodyPr/>
        <a:lstStyle/>
        <a:p>
          <a:endParaRPr lang="en-US"/>
        </a:p>
      </dgm:t>
    </dgm:pt>
    <dgm:pt modelId="{CD2B5367-8344-4F6E-A496-F237EFDC2B73}">
      <dgm:prSet phldrT="[Text]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Format the main </a:t>
          </a:r>
          <a:r>
            <a:rPr lang="en-US" dirty="0">
              <a:latin typeface="Calibri Light" panose="020F0302020204030204"/>
            </a:rPr>
            <a:t>systematic</a:t>
          </a:r>
          <a:r>
            <a:rPr lang="en-US" dirty="0"/>
            <a:t> review report</a:t>
          </a:r>
        </a:p>
      </dgm:t>
    </dgm:pt>
    <dgm:pt modelId="{69C99A98-685A-480B-9BD9-8F4CFC1BCA3D}" type="parTrans" cxnId="{009FC2B8-BA56-46AB-A56F-196D6E5B3772}">
      <dgm:prSet/>
      <dgm:spPr/>
      <dgm:t>
        <a:bodyPr/>
        <a:lstStyle/>
        <a:p>
          <a:endParaRPr lang="en-US"/>
        </a:p>
      </dgm:t>
    </dgm:pt>
    <dgm:pt modelId="{670AF234-6FF8-4622-95B6-FA56D68C9465}" type="sibTrans" cxnId="{009FC2B8-BA56-46AB-A56F-196D6E5B3772}">
      <dgm:prSet/>
      <dgm:spPr/>
      <dgm:t>
        <a:bodyPr/>
        <a:lstStyle/>
        <a:p>
          <a:endParaRPr lang="en-US"/>
        </a:p>
      </dgm:t>
    </dgm:pt>
    <dgm:pt modelId="{5EAA9A9E-BF82-47BA-92EC-16B911DD311F}">
      <dgm:prSet phldrT="[Text]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dirty="0"/>
            <a:t>Evaluate systematic review report</a:t>
          </a:r>
        </a:p>
      </dgm:t>
    </dgm:pt>
    <dgm:pt modelId="{4754ED25-FBA0-4753-9C32-A3B22D92BB5A}" type="parTrans" cxnId="{3CBC2A00-E5C5-41D8-8B98-B7A0A33DCBDA}">
      <dgm:prSet/>
      <dgm:spPr/>
      <dgm:t>
        <a:bodyPr/>
        <a:lstStyle/>
        <a:p>
          <a:endParaRPr lang="en-US"/>
        </a:p>
      </dgm:t>
    </dgm:pt>
    <dgm:pt modelId="{72674E52-CEA9-4B88-B714-5C90E4F26A33}" type="sibTrans" cxnId="{3CBC2A00-E5C5-41D8-8B98-B7A0A33DCBDA}">
      <dgm:prSet/>
      <dgm:spPr/>
      <dgm:t>
        <a:bodyPr/>
        <a:lstStyle/>
        <a:p>
          <a:endParaRPr lang="en-US"/>
        </a:p>
      </dgm:t>
    </dgm:pt>
    <dgm:pt modelId="{76131C42-EE20-4B98-8DC0-97DDC4AC3905}" type="pres">
      <dgm:prSet presAssocID="{0279A657-985A-4D70-8765-8669EE8DD54D}" presName="root" presStyleCnt="0">
        <dgm:presLayoutVars>
          <dgm:dir/>
          <dgm:resizeHandles val="exact"/>
        </dgm:presLayoutVars>
      </dgm:prSet>
      <dgm:spPr/>
    </dgm:pt>
    <dgm:pt modelId="{D2B1D6E4-D20A-4047-A1B4-B17DF88B6F1B}" type="pres">
      <dgm:prSet presAssocID="{B5B02630-5692-4ABF-B3AC-E5A2CFE09595}" presName="compNode" presStyleCnt="0"/>
      <dgm:spPr/>
    </dgm:pt>
    <dgm:pt modelId="{D30DBAB9-8335-4F67-BBD9-B6488BF3B09B}" type="pres">
      <dgm:prSet presAssocID="{B5B02630-5692-4ABF-B3AC-E5A2CFE095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FF4F3C0-2B12-46B9-81C5-0AF497E6C514}" type="pres">
      <dgm:prSet presAssocID="{B5B02630-5692-4ABF-B3AC-E5A2CFE09595}" presName="iconSpace" presStyleCnt="0"/>
      <dgm:spPr/>
    </dgm:pt>
    <dgm:pt modelId="{FC92ECF8-BE37-4AEE-B496-686301114B2D}" type="pres">
      <dgm:prSet presAssocID="{B5B02630-5692-4ABF-B3AC-E5A2CFE09595}" presName="parTx" presStyleLbl="revTx" presStyleIdx="0" presStyleCnt="6">
        <dgm:presLayoutVars>
          <dgm:chMax val="0"/>
          <dgm:chPref val="0"/>
        </dgm:presLayoutVars>
      </dgm:prSet>
      <dgm:spPr/>
    </dgm:pt>
    <dgm:pt modelId="{17556877-73EE-4ABE-AAA6-4E4E6E2AA3CA}" type="pres">
      <dgm:prSet presAssocID="{B5B02630-5692-4ABF-B3AC-E5A2CFE09595}" presName="txSpace" presStyleCnt="0"/>
      <dgm:spPr/>
    </dgm:pt>
    <dgm:pt modelId="{1FB38604-D317-401F-BF87-2D01A44337DF}" type="pres">
      <dgm:prSet presAssocID="{B5B02630-5692-4ABF-B3AC-E5A2CFE09595}" presName="desTx" presStyleLbl="revTx" presStyleIdx="1" presStyleCnt="6">
        <dgm:presLayoutVars/>
      </dgm:prSet>
      <dgm:spPr/>
    </dgm:pt>
    <dgm:pt modelId="{29AD99EA-04FA-413B-B485-0EB2CA7B8C1F}" type="pres">
      <dgm:prSet presAssocID="{01F580CD-4911-4551-8FA0-A21A55282CB4}" presName="sibTrans" presStyleCnt="0"/>
      <dgm:spPr/>
    </dgm:pt>
    <dgm:pt modelId="{61687106-0709-442C-8728-D46B0859D72B}" type="pres">
      <dgm:prSet presAssocID="{ACE19CEC-171F-4DB6-B6C1-EABF63DAA86F}" presName="compNode" presStyleCnt="0"/>
      <dgm:spPr/>
    </dgm:pt>
    <dgm:pt modelId="{BB23156B-A791-4280-8120-86832634F947}" type="pres">
      <dgm:prSet presAssocID="{ACE19CEC-171F-4DB6-B6C1-EABF63DAA8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9B94E8F-B2E0-42EA-988C-3B78127BFDBD}" type="pres">
      <dgm:prSet presAssocID="{ACE19CEC-171F-4DB6-B6C1-EABF63DAA86F}" presName="iconSpace" presStyleCnt="0"/>
      <dgm:spPr/>
    </dgm:pt>
    <dgm:pt modelId="{ED15DC8C-403D-47AE-9DF2-F962B0B485E7}" type="pres">
      <dgm:prSet presAssocID="{ACE19CEC-171F-4DB6-B6C1-EABF63DAA86F}" presName="parTx" presStyleLbl="revTx" presStyleIdx="2" presStyleCnt="6">
        <dgm:presLayoutVars>
          <dgm:chMax val="0"/>
          <dgm:chPref val="0"/>
        </dgm:presLayoutVars>
      </dgm:prSet>
      <dgm:spPr/>
    </dgm:pt>
    <dgm:pt modelId="{018AF01F-5418-4220-821A-EC1010249269}" type="pres">
      <dgm:prSet presAssocID="{ACE19CEC-171F-4DB6-B6C1-EABF63DAA86F}" presName="txSpace" presStyleCnt="0"/>
      <dgm:spPr/>
    </dgm:pt>
    <dgm:pt modelId="{EEAC8D31-C119-4FA4-BD26-72AA8680CDFE}" type="pres">
      <dgm:prSet presAssocID="{ACE19CEC-171F-4DB6-B6C1-EABF63DAA86F}" presName="desTx" presStyleLbl="revTx" presStyleIdx="3" presStyleCnt="6">
        <dgm:presLayoutVars/>
      </dgm:prSet>
      <dgm:spPr/>
    </dgm:pt>
    <dgm:pt modelId="{9C440943-8C4A-44E9-B1C6-8D1F38E94126}" type="pres">
      <dgm:prSet presAssocID="{379009B5-EABE-44A7-B89A-077C28AAE017}" presName="sibTrans" presStyleCnt="0"/>
      <dgm:spPr/>
    </dgm:pt>
    <dgm:pt modelId="{47117B7B-ED2F-4041-8EEE-E7D3B5FB5A92}" type="pres">
      <dgm:prSet presAssocID="{8A5215F6-0660-4D00-BD6B-BEA99C407CCA}" presName="compNode" presStyleCnt="0"/>
      <dgm:spPr/>
    </dgm:pt>
    <dgm:pt modelId="{E530EC7F-0692-4895-9F95-33FDDA199EA1}" type="pres">
      <dgm:prSet presAssocID="{8A5215F6-0660-4D00-BD6B-BEA99C407C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68776F-B3EC-45A8-B4FF-BB4ABDE2B0BF}" type="pres">
      <dgm:prSet presAssocID="{8A5215F6-0660-4D00-BD6B-BEA99C407CCA}" presName="iconSpace" presStyleCnt="0"/>
      <dgm:spPr/>
    </dgm:pt>
    <dgm:pt modelId="{83798CF9-32FA-4BDF-A13B-E1619DA1F9BC}" type="pres">
      <dgm:prSet presAssocID="{8A5215F6-0660-4D00-BD6B-BEA99C407CCA}" presName="parTx" presStyleLbl="revTx" presStyleIdx="4" presStyleCnt="6">
        <dgm:presLayoutVars>
          <dgm:chMax val="0"/>
          <dgm:chPref val="0"/>
        </dgm:presLayoutVars>
      </dgm:prSet>
      <dgm:spPr/>
    </dgm:pt>
    <dgm:pt modelId="{1ADD52D8-41DE-4150-B33D-5E8A89CDFB4E}" type="pres">
      <dgm:prSet presAssocID="{8A5215F6-0660-4D00-BD6B-BEA99C407CCA}" presName="txSpace" presStyleCnt="0"/>
      <dgm:spPr/>
    </dgm:pt>
    <dgm:pt modelId="{F5B8EA9D-305A-45A0-934C-49529DC3EFFF}" type="pres">
      <dgm:prSet presAssocID="{8A5215F6-0660-4D00-BD6B-BEA99C407CCA}" presName="desTx" presStyleLbl="revTx" presStyleIdx="5" presStyleCnt="6">
        <dgm:presLayoutVars/>
      </dgm:prSet>
      <dgm:spPr/>
    </dgm:pt>
  </dgm:ptLst>
  <dgm:cxnLst>
    <dgm:cxn modelId="{3CBC2A00-E5C5-41D8-8B98-B7A0A33DCBDA}" srcId="{8A5215F6-0660-4D00-BD6B-BEA99C407CCA}" destId="{5EAA9A9E-BF82-47BA-92EC-16B911DD311F}" srcOrd="2" destOrd="0" parTransId="{4754ED25-FBA0-4753-9C32-A3B22D92BB5A}" sibTransId="{72674E52-CEA9-4B88-B714-5C90E4F26A33}"/>
    <dgm:cxn modelId="{1C467705-5021-45A0-9141-CF65B56F8B45}" type="presOf" srcId="{7EF83BD6-CDD7-4715-A301-AC244EED54C6}" destId="{EEAC8D31-C119-4FA4-BD26-72AA8680CDFE}" srcOrd="0" destOrd="3" presId="urn:microsoft.com/office/officeart/2018/2/layout/IconLabelDescriptionList"/>
    <dgm:cxn modelId="{E365DD0E-2E1C-4643-93C4-0A5F06D8DEC4}" type="presOf" srcId="{CD2B5367-8344-4F6E-A496-F237EFDC2B73}" destId="{F5B8EA9D-305A-45A0-934C-49529DC3EFFF}" srcOrd="0" destOrd="1" presId="urn:microsoft.com/office/officeart/2018/2/layout/IconLabelDescriptionList"/>
    <dgm:cxn modelId="{29F95127-AE68-4AEA-ABB0-F7500B265351}" type="presOf" srcId="{ACE19CEC-171F-4DB6-B6C1-EABF63DAA86F}" destId="{ED15DC8C-403D-47AE-9DF2-F962B0B485E7}" srcOrd="0" destOrd="0" presId="urn:microsoft.com/office/officeart/2018/2/layout/IconLabelDescriptionList"/>
    <dgm:cxn modelId="{DE4C672B-8897-4F46-847E-F0FBCED5A1AC}" srcId="{B5B02630-5692-4ABF-B3AC-E5A2CFE09595}" destId="{6BCEA478-61DD-4597-8B7F-1EC483FB280B}" srcOrd="1" destOrd="0" parTransId="{8A239E54-89AD-447D-9117-C1892DB9EEA8}" sibTransId="{FCA426DF-D445-49C5-A49C-7CF6EC630FD5}"/>
    <dgm:cxn modelId="{F050DC3D-73BA-4598-B29F-A23CA76708F1}" srcId="{0279A657-985A-4D70-8765-8669EE8DD54D}" destId="{ACE19CEC-171F-4DB6-B6C1-EABF63DAA86F}" srcOrd="1" destOrd="0" parTransId="{239FFA08-BA09-4062-830B-B769DB9C2980}" sibTransId="{379009B5-EABE-44A7-B89A-077C28AAE017}"/>
    <dgm:cxn modelId="{FAA4A669-6155-4A41-BAEA-E83974C31856}" srcId="{B5B02630-5692-4ABF-B3AC-E5A2CFE09595}" destId="{E41DAD2F-E2B0-449A-9AD2-E0FFC9ED340B}" srcOrd="0" destOrd="0" parTransId="{009CEAF3-F9CC-4BF6-A73A-789C22A383D2}" sibTransId="{C07DE3AD-76C8-494E-94F2-4A959C81120B}"/>
    <dgm:cxn modelId="{596CC150-ABAD-4CA2-8FC1-16636686FA13}" srcId="{ACE19CEC-171F-4DB6-B6C1-EABF63DAA86F}" destId="{3F91590C-F3CD-42B6-B3E8-B73218E47056}" srcOrd="1" destOrd="0" parTransId="{59CECAD6-CA48-43D9-BB58-36EDAF949FCE}" sibTransId="{9BF9E312-0043-493C-98F3-1917DD04B5E9}"/>
    <dgm:cxn modelId="{BE32B653-B08A-443B-A9A9-5F09083C5F34}" type="presOf" srcId="{CFF933CC-4529-4C5E-874B-8FCDD75DD43D}" destId="{1FB38604-D317-401F-BF87-2D01A44337DF}" srcOrd="0" destOrd="2" presId="urn:microsoft.com/office/officeart/2018/2/layout/IconLabelDescriptionList"/>
    <dgm:cxn modelId="{C591AF78-7FCE-49E1-B5CE-82FDDA01CB0E}" srcId="{8A5215F6-0660-4D00-BD6B-BEA99C407CCA}" destId="{E415EAD6-6989-42B0-8BD2-503EA164390B}" srcOrd="0" destOrd="0" parTransId="{DA944A9A-6700-4F20-BAC1-0BB0E9815F36}" sibTransId="{7A91D74D-FC00-4414-99A4-93854AF141B7}"/>
    <dgm:cxn modelId="{6BB9BC7D-B982-4877-89DC-6FD9F1B992E0}" srcId="{B5B02630-5692-4ABF-B3AC-E5A2CFE09595}" destId="{3DC52C85-F180-457E-94FE-DE6ACD2C0DBA}" srcOrd="3" destOrd="0" parTransId="{03729198-C7C4-48C3-9209-E074BA2EF4E6}" sibTransId="{65675B56-9979-4513-8CC0-ED9991DC2C0C}"/>
    <dgm:cxn modelId="{55E6437F-834C-4976-92B6-5CA86164BAAB}" type="presOf" srcId="{E41DAD2F-E2B0-449A-9AD2-E0FFC9ED340B}" destId="{1FB38604-D317-401F-BF87-2D01A44337DF}" srcOrd="0" destOrd="0" presId="urn:microsoft.com/office/officeart/2018/2/layout/IconLabelDescriptionList"/>
    <dgm:cxn modelId="{96D7428A-1997-4782-BB77-76728998405C}" type="presOf" srcId="{3F91590C-F3CD-42B6-B3E8-B73218E47056}" destId="{EEAC8D31-C119-4FA4-BD26-72AA8680CDFE}" srcOrd="0" destOrd="1" presId="urn:microsoft.com/office/officeart/2018/2/layout/IconLabelDescriptionList"/>
    <dgm:cxn modelId="{8F3AF695-46EE-43E6-BB0B-440B21E4F91F}" srcId="{0279A657-985A-4D70-8765-8669EE8DD54D}" destId="{B5B02630-5692-4ABF-B3AC-E5A2CFE09595}" srcOrd="0" destOrd="0" parTransId="{72E4DDF1-E95C-4F88-9414-F37C68671015}" sibTransId="{01F580CD-4911-4551-8FA0-A21A55282CB4}"/>
    <dgm:cxn modelId="{2698349A-EB13-4AA3-90CB-3F204A5F29E8}" type="presOf" srcId="{E415EAD6-6989-42B0-8BD2-503EA164390B}" destId="{F5B8EA9D-305A-45A0-934C-49529DC3EFFF}" srcOrd="0" destOrd="0" presId="urn:microsoft.com/office/officeart/2018/2/layout/IconLabelDescriptionList"/>
    <dgm:cxn modelId="{B78AF59E-3868-4795-95A8-85296E8A80CB}" type="presOf" srcId="{3DC52C85-F180-457E-94FE-DE6ACD2C0DBA}" destId="{1FB38604-D317-401F-BF87-2D01A44337DF}" srcOrd="0" destOrd="3" presId="urn:microsoft.com/office/officeart/2018/2/layout/IconLabelDescriptionList"/>
    <dgm:cxn modelId="{D4B395A1-E089-43FC-83F9-94BE7D41388E}" type="presOf" srcId="{8A5215F6-0660-4D00-BD6B-BEA99C407CCA}" destId="{83798CF9-32FA-4BDF-A13B-E1619DA1F9BC}" srcOrd="0" destOrd="0" presId="urn:microsoft.com/office/officeart/2018/2/layout/IconLabelDescriptionList"/>
    <dgm:cxn modelId="{A319DEA1-5441-4F78-A3DA-F7A992DDC5ED}" srcId="{ACE19CEC-171F-4DB6-B6C1-EABF63DAA86F}" destId="{6CE1FA85-D758-4A9E-B4C4-212532F6C8EC}" srcOrd="2" destOrd="0" parTransId="{CCBF5694-908C-4181-A905-9220552C1123}" sibTransId="{87B655F9-3762-4B77-9074-585BD85D17EC}"/>
    <dgm:cxn modelId="{AD994DA9-829B-4E39-8B3B-6FE567859F13}" type="presOf" srcId="{B5B02630-5692-4ABF-B3AC-E5A2CFE09595}" destId="{FC92ECF8-BE37-4AEE-B496-686301114B2D}" srcOrd="0" destOrd="0" presId="urn:microsoft.com/office/officeart/2018/2/layout/IconLabelDescriptionList"/>
    <dgm:cxn modelId="{E38C75A9-C935-442B-93F7-7223209A5AB5}" type="presOf" srcId="{7ABE7AB2-9023-48BA-B033-9A7825E28D44}" destId="{EEAC8D31-C119-4FA4-BD26-72AA8680CDFE}" srcOrd="0" destOrd="0" presId="urn:microsoft.com/office/officeart/2018/2/layout/IconLabelDescriptionList"/>
    <dgm:cxn modelId="{9CC1F2AE-1F38-4857-9293-4276E6C0E2F3}" srcId="{0279A657-985A-4D70-8765-8669EE8DD54D}" destId="{8A5215F6-0660-4D00-BD6B-BEA99C407CCA}" srcOrd="2" destOrd="0" parTransId="{4029B99B-D452-4590-9C92-5E20C5DAF1E8}" sibTransId="{666C9556-E630-4CAD-9D72-3C296BBB6661}"/>
    <dgm:cxn modelId="{CA952FB6-5219-4E4D-81E9-3816B3EFB2B0}" type="presOf" srcId="{1589B539-0C6F-4168-AA9A-96D8E92F2733}" destId="{EEAC8D31-C119-4FA4-BD26-72AA8680CDFE}" srcOrd="0" destOrd="4" presId="urn:microsoft.com/office/officeart/2018/2/layout/IconLabelDescriptionList"/>
    <dgm:cxn modelId="{009FC2B8-BA56-46AB-A56F-196D6E5B3772}" srcId="{8A5215F6-0660-4D00-BD6B-BEA99C407CCA}" destId="{CD2B5367-8344-4F6E-A496-F237EFDC2B73}" srcOrd="1" destOrd="0" parTransId="{69C99A98-685A-480B-9BD9-8F4CFC1BCA3D}" sibTransId="{670AF234-6FF8-4622-95B6-FA56D68C9465}"/>
    <dgm:cxn modelId="{36352EBA-166B-40BF-A939-D88F55202AC8}" type="presOf" srcId="{6CE1FA85-D758-4A9E-B4C4-212532F6C8EC}" destId="{EEAC8D31-C119-4FA4-BD26-72AA8680CDFE}" srcOrd="0" destOrd="2" presId="urn:microsoft.com/office/officeart/2018/2/layout/IconLabelDescriptionList"/>
    <dgm:cxn modelId="{F498FDBC-24BB-482E-B7C6-94096A795D4D}" type="presOf" srcId="{6BCEA478-61DD-4597-8B7F-1EC483FB280B}" destId="{1FB38604-D317-401F-BF87-2D01A44337DF}" srcOrd="0" destOrd="1" presId="urn:microsoft.com/office/officeart/2018/2/layout/IconLabelDescriptionList"/>
    <dgm:cxn modelId="{6B8451C2-4022-464D-8D5A-2FD890C32DBB}" type="presOf" srcId="{0279A657-985A-4D70-8765-8669EE8DD54D}" destId="{76131C42-EE20-4B98-8DC0-97DDC4AC3905}" srcOrd="0" destOrd="0" presId="urn:microsoft.com/office/officeart/2018/2/layout/IconLabelDescriptionList"/>
    <dgm:cxn modelId="{95F159C7-F2AD-4414-99E0-C884967A53B5}" srcId="{ACE19CEC-171F-4DB6-B6C1-EABF63DAA86F}" destId="{7ABE7AB2-9023-48BA-B033-9A7825E28D44}" srcOrd="0" destOrd="0" parTransId="{FD8CE6F5-5BE1-4E59-9AFE-753098584006}" sibTransId="{D07310BE-081C-49E3-B0D5-7CF1A73B8224}"/>
    <dgm:cxn modelId="{CEA7CFEA-1808-4F21-8295-D35D77B753DE}" srcId="{ACE19CEC-171F-4DB6-B6C1-EABF63DAA86F}" destId="{7EF83BD6-CDD7-4715-A301-AC244EED54C6}" srcOrd="3" destOrd="0" parTransId="{C6CFE2C1-1F9A-4A7D-93A0-E5A10DFCFFB4}" sibTransId="{05380947-DFCE-4F31-A26A-7639DD3D4324}"/>
    <dgm:cxn modelId="{CFA42BED-BFB2-429B-BE1E-2214F91216A2}" srcId="{ACE19CEC-171F-4DB6-B6C1-EABF63DAA86F}" destId="{1589B539-0C6F-4168-AA9A-96D8E92F2733}" srcOrd="4" destOrd="0" parTransId="{39B22975-715F-4FA3-A219-A9187532F382}" sibTransId="{226AA30E-1C9B-46B4-9305-036C59220553}"/>
    <dgm:cxn modelId="{7FE668FE-63A1-4654-A862-DC1A82BA8673}" type="presOf" srcId="{5EAA9A9E-BF82-47BA-92EC-16B911DD311F}" destId="{F5B8EA9D-305A-45A0-934C-49529DC3EFFF}" srcOrd="0" destOrd="2" presId="urn:microsoft.com/office/officeart/2018/2/layout/IconLabelDescriptionList"/>
    <dgm:cxn modelId="{6F169EFE-A394-4C3A-9BA9-9FE443CD38B3}" srcId="{B5B02630-5692-4ABF-B3AC-E5A2CFE09595}" destId="{CFF933CC-4529-4C5E-874B-8FCDD75DD43D}" srcOrd="2" destOrd="0" parTransId="{A1AD4068-4521-48BA-8918-4E20FBF67311}" sibTransId="{0A80F2CF-4C42-4D63-A997-7B402A0E3286}"/>
    <dgm:cxn modelId="{2FECECF2-D678-4694-9E69-5691CB329754}" type="presParOf" srcId="{76131C42-EE20-4B98-8DC0-97DDC4AC3905}" destId="{D2B1D6E4-D20A-4047-A1B4-B17DF88B6F1B}" srcOrd="0" destOrd="0" presId="urn:microsoft.com/office/officeart/2018/2/layout/IconLabelDescriptionList"/>
    <dgm:cxn modelId="{DD8B1901-233F-4FD3-9E20-29CCFCEDAA3C}" type="presParOf" srcId="{D2B1D6E4-D20A-4047-A1B4-B17DF88B6F1B}" destId="{D30DBAB9-8335-4F67-BBD9-B6488BF3B09B}" srcOrd="0" destOrd="0" presId="urn:microsoft.com/office/officeart/2018/2/layout/IconLabelDescriptionList"/>
    <dgm:cxn modelId="{0E3CF9B7-C6E7-42CD-A8EE-FCFB789A6B3C}" type="presParOf" srcId="{D2B1D6E4-D20A-4047-A1B4-B17DF88B6F1B}" destId="{8FF4F3C0-2B12-46B9-81C5-0AF497E6C514}" srcOrd="1" destOrd="0" presId="urn:microsoft.com/office/officeart/2018/2/layout/IconLabelDescriptionList"/>
    <dgm:cxn modelId="{923BFF49-4AEF-494F-8C80-79BAF1AB61DD}" type="presParOf" srcId="{D2B1D6E4-D20A-4047-A1B4-B17DF88B6F1B}" destId="{FC92ECF8-BE37-4AEE-B496-686301114B2D}" srcOrd="2" destOrd="0" presId="urn:microsoft.com/office/officeart/2018/2/layout/IconLabelDescriptionList"/>
    <dgm:cxn modelId="{C6A80429-B42A-44A9-BD88-B2DC116F9821}" type="presParOf" srcId="{D2B1D6E4-D20A-4047-A1B4-B17DF88B6F1B}" destId="{17556877-73EE-4ABE-AAA6-4E4E6E2AA3CA}" srcOrd="3" destOrd="0" presId="urn:microsoft.com/office/officeart/2018/2/layout/IconLabelDescriptionList"/>
    <dgm:cxn modelId="{E4AB1646-C38F-497F-809B-027CDB8DD71C}" type="presParOf" srcId="{D2B1D6E4-D20A-4047-A1B4-B17DF88B6F1B}" destId="{1FB38604-D317-401F-BF87-2D01A44337DF}" srcOrd="4" destOrd="0" presId="urn:microsoft.com/office/officeart/2018/2/layout/IconLabelDescriptionList"/>
    <dgm:cxn modelId="{176C4645-7841-4A64-A144-F534BB780406}" type="presParOf" srcId="{76131C42-EE20-4B98-8DC0-97DDC4AC3905}" destId="{29AD99EA-04FA-413B-B485-0EB2CA7B8C1F}" srcOrd="1" destOrd="0" presId="urn:microsoft.com/office/officeart/2018/2/layout/IconLabelDescriptionList"/>
    <dgm:cxn modelId="{6F619D23-D93A-407F-BE38-211F5BA4B1B2}" type="presParOf" srcId="{76131C42-EE20-4B98-8DC0-97DDC4AC3905}" destId="{61687106-0709-442C-8728-D46B0859D72B}" srcOrd="2" destOrd="0" presId="urn:microsoft.com/office/officeart/2018/2/layout/IconLabelDescriptionList"/>
    <dgm:cxn modelId="{52A993AF-FF80-4490-9DE2-9EBD78CDC4F7}" type="presParOf" srcId="{61687106-0709-442C-8728-D46B0859D72B}" destId="{BB23156B-A791-4280-8120-86832634F947}" srcOrd="0" destOrd="0" presId="urn:microsoft.com/office/officeart/2018/2/layout/IconLabelDescriptionList"/>
    <dgm:cxn modelId="{5F4920B2-263E-4900-949E-F304C5491D32}" type="presParOf" srcId="{61687106-0709-442C-8728-D46B0859D72B}" destId="{19B94E8F-B2E0-42EA-988C-3B78127BFDBD}" srcOrd="1" destOrd="0" presId="urn:microsoft.com/office/officeart/2018/2/layout/IconLabelDescriptionList"/>
    <dgm:cxn modelId="{33D45949-F0E9-40F6-8385-787F8FDB0754}" type="presParOf" srcId="{61687106-0709-442C-8728-D46B0859D72B}" destId="{ED15DC8C-403D-47AE-9DF2-F962B0B485E7}" srcOrd="2" destOrd="0" presId="urn:microsoft.com/office/officeart/2018/2/layout/IconLabelDescriptionList"/>
    <dgm:cxn modelId="{3208CA6C-7028-4C31-8260-7C8EF268BEFA}" type="presParOf" srcId="{61687106-0709-442C-8728-D46B0859D72B}" destId="{018AF01F-5418-4220-821A-EC1010249269}" srcOrd="3" destOrd="0" presId="urn:microsoft.com/office/officeart/2018/2/layout/IconLabelDescriptionList"/>
    <dgm:cxn modelId="{83CEE5E6-608B-4A9B-955A-FD3EB0A825C0}" type="presParOf" srcId="{61687106-0709-442C-8728-D46B0859D72B}" destId="{EEAC8D31-C119-4FA4-BD26-72AA8680CDFE}" srcOrd="4" destOrd="0" presId="urn:microsoft.com/office/officeart/2018/2/layout/IconLabelDescriptionList"/>
    <dgm:cxn modelId="{C947F8DB-A554-4916-B55D-428AFAC11FE2}" type="presParOf" srcId="{76131C42-EE20-4B98-8DC0-97DDC4AC3905}" destId="{9C440943-8C4A-44E9-B1C6-8D1F38E94126}" srcOrd="3" destOrd="0" presId="urn:microsoft.com/office/officeart/2018/2/layout/IconLabelDescriptionList"/>
    <dgm:cxn modelId="{1D98A878-6B47-4633-B9B8-858E49E9B3F9}" type="presParOf" srcId="{76131C42-EE20-4B98-8DC0-97DDC4AC3905}" destId="{47117B7B-ED2F-4041-8EEE-E7D3B5FB5A92}" srcOrd="4" destOrd="0" presId="urn:microsoft.com/office/officeart/2018/2/layout/IconLabelDescriptionList"/>
    <dgm:cxn modelId="{88B355C7-AF69-40E0-9EBF-F62F01C4EAB8}" type="presParOf" srcId="{47117B7B-ED2F-4041-8EEE-E7D3B5FB5A92}" destId="{E530EC7F-0692-4895-9F95-33FDDA199EA1}" srcOrd="0" destOrd="0" presId="urn:microsoft.com/office/officeart/2018/2/layout/IconLabelDescriptionList"/>
    <dgm:cxn modelId="{63378412-98CE-46DF-860A-B7F7A1119308}" type="presParOf" srcId="{47117B7B-ED2F-4041-8EEE-E7D3B5FB5A92}" destId="{3468776F-B3EC-45A8-B4FF-BB4ABDE2B0BF}" srcOrd="1" destOrd="0" presId="urn:microsoft.com/office/officeart/2018/2/layout/IconLabelDescriptionList"/>
    <dgm:cxn modelId="{5AD20E90-858E-44FA-9F74-BF84147B51C7}" type="presParOf" srcId="{47117B7B-ED2F-4041-8EEE-E7D3B5FB5A92}" destId="{83798CF9-32FA-4BDF-A13B-E1619DA1F9BC}" srcOrd="2" destOrd="0" presId="urn:microsoft.com/office/officeart/2018/2/layout/IconLabelDescriptionList"/>
    <dgm:cxn modelId="{6D32681A-B24A-4076-8014-FFA5076281D8}" type="presParOf" srcId="{47117B7B-ED2F-4041-8EEE-E7D3B5FB5A92}" destId="{1ADD52D8-41DE-4150-B33D-5E8A89CDFB4E}" srcOrd="3" destOrd="0" presId="urn:microsoft.com/office/officeart/2018/2/layout/IconLabelDescriptionList"/>
    <dgm:cxn modelId="{39BA54C5-F08F-45C4-95D0-915F8C3DEBBE}" type="presParOf" srcId="{47117B7B-ED2F-4041-8EEE-E7D3B5FB5A92}" destId="{F5B8EA9D-305A-45A0-934C-49529DC3EFF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3B482-E25E-4792-BCCB-F118C283A6D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FB6869-3D3B-4A1F-BFED-ADFC2EBB03D4}">
      <dgm:prSet/>
      <dgm:spPr/>
      <dgm:t>
        <a:bodyPr/>
        <a:lstStyle/>
        <a:p>
          <a:r>
            <a:rPr lang="en-US"/>
            <a:t>Research Questions </a:t>
          </a:r>
        </a:p>
      </dgm:t>
    </dgm:pt>
    <dgm:pt modelId="{823E86C1-3E0E-43F3-A814-89382A7CBE22}" type="parTrans" cxnId="{85C4AAE5-6BEF-41E8-A415-66A9B1869750}">
      <dgm:prSet/>
      <dgm:spPr/>
      <dgm:t>
        <a:bodyPr/>
        <a:lstStyle/>
        <a:p>
          <a:endParaRPr lang="en-US"/>
        </a:p>
      </dgm:t>
    </dgm:pt>
    <dgm:pt modelId="{BBD5BB19-FBF6-4B6C-81C3-C9DC615B2A4D}" type="sibTrans" cxnId="{85C4AAE5-6BEF-41E8-A415-66A9B1869750}">
      <dgm:prSet/>
      <dgm:spPr/>
      <dgm:t>
        <a:bodyPr/>
        <a:lstStyle/>
        <a:p>
          <a:endParaRPr lang="en-US"/>
        </a:p>
      </dgm:t>
    </dgm:pt>
    <dgm:pt modelId="{3F0F3DAA-B8F3-4F8D-8EA7-D46B865D7BA6}">
      <dgm:prSet/>
      <dgm:spPr/>
      <dgm:t>
        <a:bodyPr/>
        <a:lstStyle/>
        <a:p>
          <a:r>
            <a:rPr lang="en-US"/>
            <a:t>Review Protocol: Search Strategies</a:t>
          </a:r>
        </a:p>
      </dgm:t>
    </dgm:pt>
    <dgm:pt modelId="{05966EA8-AB80-42EA-B2CA-28B2875AC62E}" type="parTrans" cxnId="{499C0548-AB6C-449D-A259-A991D1615F2B}">
      <dgm:prSet/>
      <dgm:spPr/>
      <dgm:t>
        <a:bodyPr/>
        <a:lstStyle/>
        <a:p>
          <a:endParaRPr lang="en-US"/>
        </a:p>
      </dgm:t>
    </dgm:pt>
    <dgm:pt modelId="{4C843419-D318-41C5-891F-F2ADB59C8A9C}" type="sibTrans" cxnId="{499C0548-AB6C-449D-A259-A991D1615F2B}">
      <dgm:prSet/>
      <dgm:spPr/>
      <dgm:t>
        <a:bodyPr/>
        <a:lstStyle/>
        <a:p>
          <a:endParaRPr lang="en-US"/>
        </a:p>
      </dgm:t>
    </dgm:pt>
    <dgm:pt modelId="{39F580E7-94DB-4C14-B767-45485BF2977B}">
      <dgm:prSet/>
      <dgm:spPr/>
      <dgm:t>
        <a:bodyPr/>
        <a:lstStyle/>
        <a:p>
          <a:r>
            <a:rPr lang="en-US" dirty="0"/>
            <a:t>Inclusion and Exclusion Criteria</a:t>
          </a:r>
        </a:p>
      </dgm:t>
    </dgm:pt>
    <dgm:pt modelId="{63746172-E9B8-4421-BF58-3D5FC400A948}" type="parTrans" cxnId="{C0E0B33A-9DF6-45A0-AB99-ED3D771DEC89}">
      <dgm:prSet/>
      <dgm:spPr/>
      <dgm:t>
        <a:bodyPr/>
        <a:lstStyle/>
        <a:p>
          <a:endParaRPr lang="en-US"/>
        </a:p>
      </dgm:t>
    </dgm:pt>
    <dgm:pt modelId="{D715E463-BCD3-4169-9384-C8BF4A135679}" type="sibTrans" cxnId="{C0E0B33A-9DF6-45A0-AB99-ED3D771DEC89}">
      <dgm:prSet/>
      <dgm:spPr/>
      <dgm:t>
        <a:bodyPr/>
        <a:lstStyle/>
        <a:p>
          <a:endParaRPr lang="en-US"/>
        </a:p>
      </dgm:t>
    </dgm:pt>
    <dgm:pt modelId="{DB6C2C5F-645E-4072-AC91-35C11405CF63}" type="pres">
      <dgm:prSet presAssocID="{8FC3B482-E25E-4792-BCCB-F118C283A6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DCB4AE-B381-4378-A3E9-AE89ABDCF0B6}" type="pres">
      <dgm:prSet presAssocID="{A6FB6869-3D3B-4A1F-BFED-ADFC2EBB03D4}" presName="hierRoot1" presStyleCnt="0"/>
      <dgm:spPr/>
    </dgm:pt>
    <dgm:pt modelId="{E51C787D-C651-49CD-BB5D-62F3501BB27F}" type="pres">
      <dgm:prSet presAssocID="{A6FB6869-3D3B-4A1F-BFED-ADFC2EBB03D4}" presName="composite" presStyleCnt="0"/>
      <dgm:spPr/>
    </dgm:pt>
    <dgm:pt modelId="{BAF9F4AD-6D29-48DB-83D7-7A94276CB01B}" type="pres">
      <dgm:prSet presAssocID="{A6FB6869-3D3B-4A1F-BFED-ADFC2EBB03D4}" presName="background" presStyleLbl="node0" presStyleIdx="0" presStyleCnt="3"/>
      <dgm:spPr/>
    </dgm:pt>
    <dgm:pt modelId="{6994B507-B416-4573-91E7-2866DEA902E1}" type="pres">
      <dgm:prSet presAssocID="{A6FB6869-3D3B-4A1F-BFED-ADFC2EBB03D4}" presName="text" presStyleLbl="fgAcc0" presStyleIdx="0" presStyleCnt="3">
        <dgm:presLayoutVars>
          <dgm:chPref val="3"/>
        </dgm:presLayoutVars>
      </dgm:prSet>
      <dgm:spPr/>
    </dgm:pt>
    <dgm:pt modelId="{CDCC8CD8-B614-40F5-BBF8-FE1E6ACD91DE}" type="pres">
      <dgm:prSet presAssocID="{A6FB6869-3D3B-4A1F-BFED-ADFC2EBB03D4}" presName="hierChild2" presStyleCnt="0"/>
      <dgm:spPr/>
    </dgm:pt>
    <dgm:pt modelId="{B2B6170A-6D69-48F9-8D8B-A97FD558F5A7}" type="pres">
      <dgm:prSet presAssocID="{3F0F3DAA-B8F3-4F8D-8EA7-D46B865D7BA6}" presName="hierRoot1" presStyleCnt="0"/>
      <dgm:spPr/>
    </dgm:pt>
    <dgm:pt modelId="{71603D35-5EB1-40C0-9610-944141F0769B}" type="pres">
      <dgm:prSet presAssocID="{3F0F3DAA-B8F3-4F8D-8EA7-D46B865D7BA6}" presName="composite" presStyleCnt="0"/>
      <dgm:spPr/>
    </dgm:pt>
    <dgm:pt modelId="{20FD7BEC-E113-49F1-B86B-64B683BFA87E}" type="pres">
      <dgm:prSet presAssocID="{3F0F3DAA-B8F3-4F8D-8EA7-D46B865D7BA6}" presName="background" presStyleLbl="node0" presStyleIdx="1" presStyleCnt="3"/>
      <dgm:spPr/>
    </dgm:pt>
    <dgm:pt modelId="{225E5A8B-7577-4A72-AED5-3A5845C5E340}" type="pres">
      <dgm:prSet presAssocID="{3F0F3DAA-B8F3-4F8D-8EA7-D46B865D7BA6}" presName="text" presStyleLbl="fgAcc0" presStyleIdx="1" presStyleCnt="3">
        <dgm:presLayoutVars>
          <dgm:chPref val="3"/>
        </dgm:presLayoutVars>
      </dgm:prSet>
      <dgm:spPr/>
    </dgm:pt>
    <dgm:pt modelId="{84E7F0AA-5607-4EE1-B5DF-9CA7C861226C}" type="pres">
      <dgm:prSet presAssocID="{3F0F3DAA-B8F3-4F8D-8EA7-D46B865D7BA6}" presName="hierChild2" presStyleCnt="0"/>
      <dgm:spPr/>
    </dgm:pt>
    <dgm:pt modelId="{9D94103D-2EC5-41F4-B4E5-31F0DAC66F32}" type="pres">
      <dgm:prSet presAssocID="{39F580E7-94DB-4C14-B767-45485BF2977B}" presName="hierRoot1" presStyleCnt="0"/>
      <dgm:spPr/>
    </dgm:pt>
    <dgm:pt modelId="{C73F41C0-A585-4DA6-B07A-A3F47727E046}" type="pres">
      <dgm:prSet presAssocID="{39F580E7-94DB-4C14-B767-45485BF2977B}" presName="composite" presStyleCnt="0"/>
      <dgm:spPr/>
    </dgm:pt>
    <dgm:pt modelId="{9887E745-34C3-4A46-B218-1DCE13C9B282}" type="pres">
      <dgm:prSet presAssocID="{39F580E7-94DB-4C14-B767-45485BF2977B}" presName="background" presStyleLbl="node0" presStyleIdx="2" presStyleCnt="3"/>
      <dgm:spPr/>
    </dgm:pt>
    <dgm:pt modelId="{247FC021-67C7-4ADE-85D9-DF3933569ECC}" type="pres">
      <dgm:prSet presAssocID="{39F580E7-94DB-4C14-B767-45485BF2977B}" presName="text" presStyleLbl="fgAcc0" presStyleIdx="2" presStyleCnt="3">
        <dgm:presLayoutVars>
          <dgm:chPref val="3"/>
        </dgm:presLayoutVars>
      </dgm:prSet>
      <dgm:spPr/>
    </dgm:pt>
    <dgm:pt modelId="{696EB555-4FED-470A-9EFF-DA98543536F6}" type="pres">
      <dgm:prSet presAssocID="{39F580E7-94DB-4C14-B767-45485BF2977B}" presName="hierChild2" presStyleCnt="0"/>
      <dgm:spPr/>
    </dgm:pt>
  </dgm:ptLst>
  <dgm:cxnLst>
    <dgm:cxn modelId="{C0E0B33A-9DF6-45A0-AB99-ED3D771DEC89}" srcId="{8FC3B482-E25E-4792-BCCB-F118C283A6DB}" destId="{39F580E7-94DB-4C14-B767-45485BF2977B}" srcOrd="2" destOrd="0" parTransId="{63746172-E9B8-4421-BF58-3D5FC400A948}" sibTransId="{D715E463-BCD3-4169-9384-C8BF4A135679}"/>
    <dgm:cxn modelId="{DE89CE60-3524-440E-8066-BCA9238EFF9D}" type="presOf" srcId="{8FC3B482-E25E-4792-BCCB-F118C283A6DB}" destId="{DB6C2C5F-645E-4072-AC91-35C11405CF63}" srcOrd="0" destOrd="0" presId="urn:microsoft.com/office/officeart/2005/8/layout/hierarchy1"/>
    <dgm:cxn modelId="{499C0548-AB6C-449D-A259-A991D1615F2B}" srcId="{8FC3B482-E25E-4792-BCCB-F118C283A6DB}" destId="{3F0F3DAA-B8F3-4F8D-8EA7-D46B865D7BA6}" srcOrd="1" destOrd="0" parTransId="{05966EA8-AB80-42EA-B2CA-28B2875AC62E}" sibTransId="{4C843419-D318-41C5-891F-F2ADB59C8A9C}"/>
    <dgm:cxn modelId="{A8165650-ECBF-479B-812D-1A4F1A5EC5AA}" type="presOf" srcId="{A6FB6869-3D3B-4A1F-BFED-ADFC2EBB03D4}" destId="{6994B507-B416-4573-91E7-2866DEA902E1}" srcOrd="0" destOrd="0" presId="urn:microsoft.com/office/officeart/2005/8/layout/hierarchy1"/>
    <dgm:cxn modelId="{977E9872-F045-4533-BF8D-0ED73BB2C5D2}" type="presOf" srcId="{3F0F3DAA-B8F3-4F8D-8EA7-D46B865D7BA6}" destId="{225E5A8B-7577-4A72-AED5-3A5845C5E340}" srcOrd="0" destOrd="0" presId="urn:microsoft.com/office/officeart/2005/8/layout/hierarchy1"/>
    <dgm:cxn modelId="{85C4AAE5-6BEF-41E8-A415-66A9B1869750}" srcId="{8FC3B482-E25E-4792-BCCB-F118C283A6DB}" destId="{A6FB6869-3D3B-4A1F-BFED-ADFC2EBB03D4}" srcOrd="0" destOrd="0" parTransId="{823E86C1-3E0E-43F3-A814-89382A7CBE22}" sibTransId="{BBD5BB19-FBF6-4B6C-81C3-C9DC615B2A4D}"/>
    <dgm:cxn modelId="{74785EF0-E510-4FEF-913F-F82F12461747}" type="presOf" srcId="{39F580E7-94DB-4C14-B767-45485BF2977B}" destId="{247FC021-67C7-4ADE-85D9-DF3933569ECC}" srcOrd="0" destOrd="0" presId="urn:microsoft.com/office/officeart/2005/8/layout/hierarchy1"/>
    <dgm:cxn modelId="{E30DC254-3F35-4D23-AB01-51C34B03A768}" type="presParOf" srcId="{DB6C2C5F-645E-4072-AC91-35C11405CF63}" destId="{64DCB4AE-B381-4378-A3E9-AE89ABDCF0B6}" srcOrd="0" destOrd="0" presId="urn:microsoft.com/office/officeart/2005/8/layout/hierarchy1"/>
    <dgm:cxn modelId="{D885E74A-9302-47B5-89F9-265402946594}" type="presParOf" srcId="{64DCB4AE-B381-4378-A3E9-AE89ABDCF0B6}" destId="{E51C787D-C651-49CD-BB5D-62F3501BB27F}" srcOrd="0" destOrd="0" presId="urn:microsoft.com/office/officeart/2005/8/layout/hierarchy1"/>
    <dgm:cxn modelId="{ACBF38EE-4F0E-4CD8-8BB5-CD8CFC73EE33}" type="presParOf" srcId="{E51C787D-C651-49CD-BB5D-62F3501BB27F}" destId="{BAF9F4AD-6D29-48DB-83D7-7A94276CB01B}" srcOrd="0" destOrd="0" presId="urn:microsoft.com/office/officeart/2005/8/layout/hierarchy1"/>
    <dgm:cxn modelId="{E1362C65-1CBA-4BAE-9531-5EB8CDFD3F3E}" type="presParOf" srcId="{E51C787D-C651-49CD-BB5D-62F3501BB27F}" destId="{6994B507-B416-4573-91E7-2866DEA902E1}" srcOrd="1" destOrd="0" presId="urn:microsoft.com/office/officeart/2005/8/layout/hierarchy1"/>
    <dgm:cxn modelId="{37E4587E-74C1-4703-81B5-EB63844366A4}" type="presParOf" srcId="{64DCB4AE-B381-4378-A3E9-AE89ABDCF0B6}" destId="{CDCC8CD8-B614-40F5-BBF8-FE1E6ACD91DE}" srcOrd="1" destOrd="0" presId="urn:microsoft.com/office/officeart/2005/8/layout/hierarchy1"/>
    <dgm:cxn modelId="{183D8DBC-9D20-4D42-A875-C0FC3949FD75}" type="presParOf" srcId="{DB6C2C5F-645E-4072-AC91-35C11405CF63}" destId="{B2B6170A-6D69-48F9-8D8B-A97FD558F5A7}" srcOrd="1" destOrd="0" presId="urn:microsoft.com/office/officeart/2005/8/layout/hierarchy1"/>
    <dgm:cxn modelId="{A5089D8F-898C-48AC-BCFA-CB247AD40713}" type="presParOf" srcId="{B2B6170A-6D69-48F9-8D8B-A97FD558F5A7}" destId="{71603D35-5EB1-40C0-9610-944141F0769B}" srcOrd="0" destOrd="0" presId="urn:microsoft.com/office/officeart/2005/8/layout/hierarchy1"/>
    <dgm:cxn modelId="{F2A67803-11D0-4F48-BC80-E4A48EC2B1B8}" type="presParOf" srcId="{71603D35-5EB1-40C0-9610-944141F0769B}" destId="{20FD7BEC-E113-49F1-B86B-64B683BFA87E}" srcOrd="0" destOrd="0" presId="urn:microsoft.com/office/officeart/2005/8/layout/hierarchy1"/>
    <dgm:cxn modelId="{D4E9B276-841F-42BA-AC52-49C47B09E63D}" type="presParOf" srcId="{71603D35-5EB1-40C0-9610-944141F0769B}" destId="{225E5A8B-7577-4A72-AED5-3A5845C5E340}" srcOrd="1" destOrd="0" presId="urn:microsoft.com/office/officeart/2005/8/layout/hierarchy1"/>
    <dgm:cxn modelId="{F198FF51-2F07-413A-A6E4-B865F490CE51}" type="presParOf" srcId="{B2B6170A-6D69-48F9-8D8B-A97FD558F5A7}" destId="{84E7F0AA-5607-4EE1-B5DF-9CA7C861226C}" srcOrd="1" destOrd="0" presId="urn:microsoft.com/office/officeart/2005/8/layout/hierarchy1"/>
    <dgm:cxn modelId="{96D46E58-DF9A-4C61-86F2-064944687D0B}" type="presParOf" srcId="{DB6C2C5F-645E-4072-AC91-35C11405CF63}" destId="{9D94103D-2EC5-41F4-B4E5-31F0DAC66F32}" srcOrd="2" destOrd="0" presId="urn:microsoft.com/office/officeart/2005/8/layout/hierarchy1"/>
    <dgm:cxn modelId="{679F8678-3872-4DE5-BD5E-3A78801592A7}" type="presParOf" srcId="{9D94103D-2EC5-41F4-B4E5-31F0DAC66F32}" destId="{C73F41C0-A585-4DA6-B07A-A3F47727E046}" srcOrd="0" destOrd="0" presId="urn:microsoft.com/office/officeart/2005/8/layout/hierarchy1"/>
    <dgm:cxn modelId="{6F04305D-18FA-40AB-88CD-7EF24D6BA73A}" type="presParOf" srcId="{C73F41C0-A585-4DA6-B07A-A3F47727E046}" destId="{9887E745-34C3-4A46-B218-1DCE13C9B282}" srcOrd="0" destOrd="0" presId="urn:microsoft.com/office/officeart/2005/8/layout/hierarchy1"/>
    <dgm:cxn modelId="{90116BA1-905D-46EA-B7D4-A95B157EC3D6}" type="presParOf" srcId="{C73F41C0-A585-4DA6-B07A-A3F47727E046}" destId="{247FC021-67C7-4ADE-85D9-DF3933569ECC}" srcOrd="1" destOrd="0" presId="urn:microsoft.com/office/officeart/2005/8/layout/hierarchy1"/>
    <dgm:cxn modelId="{F1EE4A7E-E979-426A-A3FA-606C2C33214B}" type="presParOf" srcId="{9D94103D-2EC5-41F4-B4E5-31F0DAC66F32}" destId="{696EB555-4FED-470A-9EFF-DA98543536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37A44-6D39-455B-93CE-E94BE1CE694A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5E9F21-D2AA-4CE9-BA5E-5A904E7D8E93}">
      <dgm:prSet/>
      <dgm:spPr/>
      <dgm:t>
        <a:bodyPr/>
        <a:lstStyle/>
        <a:p>
          <a:r>
            <a:rPr lang="en-US" dirty="0"/>
            <a:t>ABI/INFORM Collection (ProQuest, Research IT CT)</a:t>
          </a:r>
        </a:p>
      </dgm:t>
    </dgm:pt>
    <dgm:pt modelId="{7CE5F68C-0AF1-4F92-8C3A-3D5F177CACDD}" type="parTrans" cxnId="{1E5B716A-B832-4B76-B78F-2A688C35F2BC}">
      <dgm:prSet/>
      <dgm:spPr/>
      <dgm:t>
        <a:bodyPr/>
        <a:lstStyle/>
        <a:p>
          <a:endParaRPr lang="en-US"/>
        </a:p>
      </dgm:t>
    </dgm:pt>
    <dgm:pt modelId="{534B243A-E0BC-4B33-96A3-2502A661A133}" type="sibTrans" cxnId="{1E5B716A-B832-4B76-B78F-2A688C35F2BC}">
      <dgm:prSet/>
      <dgm:spPr/>
      <dgm:t>
        <a:bodyPr/>
        <a:lstStyle/>
        <a:p>
          <a:endParaRPr lang="en-US"/>
        </a:p>
      </dgm:t>
    </dgm:pt>
    <dgm:pt modelId="{5AB75733-977B-4107-8935-A4E397D8BC14}">
      <dgm:prSet/>
      <dgm:spPr/>
      <dgm:t>
        <a:bodyPr/>
        <a:lstStyle/>
        <a:p>
          <a:r>
            <a:rPr lang="en-US" dirty="0"/>
            <a:t>Business Source Premier (EBSCO)</a:t>
          </a:r>
        </a:p>
      </dgm:t>
    </dgm:pt>
    <dgm:pt modelId="{D93A21BC-D1A9-4731-A4B6-3811C30F441D}" type="parTrans" cxnId="{911A3C6B-6557-4AC1-A31A-CEF0E9774301}">
      <dgm:prSet/>
      <dgm:spPr/>
      <dgm:t>
        <a:bodyPr/>
        <a:lstStyle/>
        <a:p>
          <a:endParaRPr lang="en-US"/>
        </a:p>
      </dgm:t>
    </dgm:pt>
    <dgm:pt modelId="{B5703E81-329A-4D23-ADF5-9B26FE1052F9}" type="sibTrans" cxnId="{911A3C6B-6557-4AC1-A31A-CEF0E9774301}">
      <dgm:prSet/>
      <dgm:spPr/>
      <dgm:t>
        <a:bodyPr/>
        <a:lstStyle/>
        <a:p>
          <a:endParaRPr lang="en-US"/>
        </a:p>
      </dgm:t>
    </dgm:pt>
    <dgm:pt modelId="{956A9F7D-9575-4F49-8E89-2AE63F62E70E}">
      <dgm:prSet/>
      <dgm:spPr/>
      <dgm:t>
        <a:bodyPr/>
        <a:lstStyle/>
        <a:p>
          <a:r>
            <a:rPr lang="en-US" dirty="0"/>
            <a:t>MEDLINE (EBSCO)</a:t>
          </a:r>
        </a:p>
      </dgm:t>
    </dgm:pt>
    <dgm:pt modelId="{2640468B-7661-40A7-9B04-F24D5C298565}" type="parTrans" cxnId="{ACA1EEC3-3972-4ED3-B17B-1196E058B242}">
      <dgm:prSet/>
      <dgm:spPr/>
      <dgm:t>
        <a:bodyPr/>
        <a:lstStyle/>
        <a:p>
          <a:endParaRPr lang="en-US"/>
        </a:p>
      </dgm:t>
    </dgm:pt>
    <dgm:pt modelId="{2AC27244-1222-4155-9FA5-0B74EEA95016}" type="sibTrans" cxnId="{ACA1EEC3-3972-4ED3-B17B-1196E058B242}">
      <dgm:prSet/>
      <dgm:spPr/>
      <dgm:t>
        <a:bodyPr/>
        <a:lstStyle/>
        <a:p>
          <a:endParaRPr lang="en-US"/>
        </a:p>
      </dgm:t>
    </dgm:pt>
    <dgm:pt modelId="{F5B6205D-AEF7-4565-91AF-271DF709A3E7}">
      <dgm:prSet/>
      <dgm:spPr/>
      <dgm:t>
        <a:bodyPr/>
        <a:lstStyle/>
        <a:p>
          <a:r>
            <a:rPr lang="en-US" dirty="0"/>
            <a:t>ScienceDirect (ELSEVIER)</a:t>
          </a:r>
        </a:p>
      </dgm:t>
    </dgm:pt>
    <dgm:pt modelId="{D3AF3C21-F832-4CAE-9E9B-8AD508882DFE}" type="parTrans" cxnId="{F767AC77-0E01-4481-8021-A16DBC5D6139}">
      <dgm:prSet/>
      <dgm:spPr/>
      <dgm:t>
        <a:bodyPr/>
        <a:lstStyle/>
        <a:p>
          <a:endParaRPr lang="en-US"/>
        </a:p>
      </dgm:t>
    </dgm:pt>
    <dgm:pt modelId="{5D0788F6-1C38-4036-A389-FA9EA16B4211}" type="sibTrans" cxnId="{F767AC77-0E01-4481-8021-A16DBC5D6139}">
      <dgm:prSet/>
      <dgm:spPr/>
      <dgm:t>
        <a:bodyPr/>
        <a:lstStyle/>
        <a:p>
          <a:endParaRPr lang="en-US"/>
        </a:p>
      </dgm:t>
    </dgm:pt>
    <dgm:pt modelId="{727FA3A2-BD94-485E-9F8D-E223027E7EE1}">
      <dgm:prSet/>
      <dgm:spPr/>
      <dgm:t>
        <a:bodyPr/>
        <a:lstStyle/>
        <a:p>
          <a:r>
            <a:rPr lang="en-US" dirty="0"/>
            <a:t>Web of Science</a:t>
          </a:r>
        </a:p>
      </dgm:t>
    </dgm:pt>
    <dgm:pt modelId="{4AD1F108-F5AC-42AB-A158-FC52CE8F5CBA}" type="parTrans" cxnId="{B2420F82-4261-4B6E-A242-22A9B1FB8944}">
      <dgm:prSet/>
      <dgm:spPr/>
      <dgm:t>
        <a:bodyPr/>
        <a:lstStyle/>
        <a:p>
          <a:endParaRPr lang="en-US"/>
        </a:p>
      </dgm:t>
    </dgm:pt>
    <dgm:pt modelId="{EB3612C8-BD87-4A83-930E-6C98F31D8656}" type="sibTrans" cxnId="{B2420F82-4261-4B6E-A242-22A9B1FB8944}">
      <dgm:prSet/>
      <dgm:spPr/>
      <dgm:t>
        <a:bodyPr/>
        <a:lstStyle/>
        <a:p>
          <a:endParaRPr lang="en-US"/>
        </a:p>
      </dgm:t>
    </dgm:pt>
    <dgm:pt modelId="{7CB90EC3-DB01-44D4-BF26-224E545505A0}" type="pres">
      <dgm:prSet presAssocID="{39837A44-6D39-455B-93CE-E94BE1CE694A}" presName="diagram" presStyleCnt="0">
        <dgm:presLayoutVars>
          <dgm:dir/>
          <dgm:resizeHandles val="exact"/>
        </dgm:presLayoutVars>
      </dgm:prSet>
      <dgm:spPr/>
    </dgm:pt>
    <dgm:pt modelId="{0AB36838-6F00-4B04-A4FB-980C415FD94F}" type="pres">
      <dgm:prSet presAssocID="{C25E9F21-D2AA-4CE9-BA5E-5A904E7D8E93}" presName="node" presStyleLbl="node1" presStyleIdx="0" presStyleCnt="5">
        <dgm:presLayoutVars>
          <dgm:bulletEnabled val="1"/>
        </dgm:presLayoutVars>
      </dgm:prSet>
      <dgm:spPr/>
    </dgm:pt>
    <dgm:pt modelId="{D5CB6E2E-FF4E-4440-AF51-7013F8E4777C}" type="pres">
      <dgm:prSet presAssocID="{534B243A-E0BC-4B33-96A3-2502A661A133}" presName="sibTrans" presStyleCnt="0"/>
      <dgm:spPr/>
    </dgm:pt>
    <dgm:pt modelId="{164B5D7E-75E5-49E3-A27B-43B596283977}" type="pres">
      <dgm:prSet presAssocID="{5AB75733-977B-4107-8935-A4E397D8BC14}" presName="node" presStyleLbl="node1" presStyleIdx="1" presStyleCnt="5">
        <dgm:presLayoutVars>
          <dgm:bulletEnabled val="1"/>
        </dgm:presLayoutVars>
      </dgm:prSet>
      <dgm:spPr/>
    </dgm:pt>
    <dgm:pt modelId="{B69F4846-118F-4820-A52F-C6B3D76EAF4F}" type="pres">
      <dgm:prSet presAssocID="{B5703E81-329A-4D23-ADF5-9B26FE1052F9}" presName="sibTrans" presStyleCnt="0"/>
      <dgm:spPr/>
    </dgm:pt>
    <dgm:pt modelId="{E9CE7785-B94E-4868-9A56-B22096889011}" type="pres">
      <dgm:prSet presAssocID="{956A9F7D-9575-4F49-8E89-2AE63F62E70E}" presName="node" presStyleLbl="node1" presStyleIdx="2" presStyleCnt="5">
        <dgm:presLayoutVars>
          <dgm:bulletEnabled val="1"/>
        </dgm:presLayoutVars>
      </dgm:prSet>
      <dgm:spPr/>
    </dgm:pt>
    <dgm:pt modelId="{628BD4D6-D5BD-4D33-A8C1-1332BCE7D45B}" type="pres">
      <dgm:prSet presAssocID="{2AC27244-1222-4155-9FA5-0B74EEA95016}" presName="sibTrans" presStyleCnt="0"/>
      <dgm:spPr/>
    </dgm:pt>
    <dgm:pt modelId="{865E5D74-7196-4434-888B-4F30E0064C81}" type="pres">
      <dgm:prSet presAssocID="{F5B6205D-AEF7-4565-91AF-271DF709A3E7}" presName="node" presStyleLbl="node1" presStyleIdx="3" presStyleCnt="5">
        <dgm:presLayoutVars>
          <dgm:bulletEnabled val="1"/>
        </dgm:presLayoutVars>
      </dgm:prSet>
      <dgm:spPr/>
    </dgm:pt>
    <dgm:pt modelId="{8C8DB157-3B66-4F92-977F-EE47A5350740}" type="pres">
      <dgm:prSet presAssocID="{5D0788F6-1C38-4036-A389-FA9EA16B4211}" presName="sibTrans" presStyleCnt="0"/>
      <dgm:spPr/>
    </dgm:pt>
    <dgm:pt modelId="{61C922F2-E283-47B1-8A3E-55BC43AF9125}" type="pres">
      <dgm:prSet presAssocID="{727FA3A2-BD94-485E-9F8D-E223027E7EE1}" presName="node" presStyleLbl="node1" presStyleIdx="4" presStyleCnt="5">
        <dgm:presLayoutVars>
          <dgm:bulletEnabled val="1"/>
        </dgm:presLayoutVars>
      </dgm:prSet>
      <dgm:spPr/>
    </dgm:pt>
  </dgm:ptLst>
  <dgm:cxnLst>
    <dgm:cxn modelId="{4263A02C-B900-44FF-B19C-14FAAEE9D1A5}" type="presOf" srcId="{727FA3A2-BD94-485E-9F8D-E223027E7EE1}" destId="{61C922F2-E283-47B1-8A3E-55BC43AF9125}" srcOrd="0" destOrd="0" presId="urn:microsoft.com/office/officeart/2005/8/layout/default"/>
    <dgm:cxn modelId="{079EB830-DEFE-4ED1-B43A-36188E311BE0}" type="presOf" srcId="{F5B6205D-AEF7-4565-91AF-271DF709A3E7}" destId="{865E5D74-7196-4434-888B-4F30E0064C81}" srcOrd="0" destOrd="0" presId="urn:microsoft.com/office/officeart/2005/8/layout/default"/>
    <dgm:cxn modelId="{1E5B716A-B832-4B76-B78F-2A688C35F2BC}" srcId="{39837A44-6D39-455B-93CE-E94BE1CE694A}" destId="{C25E9F21-D2AA-4CE9-BA5E-5A904E7D8E93}" srcOrd="0" destOrd="0" parTransId="{7CE5F68C-0AF1-4F92-8C3A-3D5F177CACDD}" sibTransId="{534B243A-E0BC-4B33-96A3-2502A661A133}"/>
    <dgm:cxn modelId="{911A3C6B-6557-4AC1-A31A-CEF0E9774301}" srcId="{39837A44-6D39-455B-93CE-E94BE1CE694A}" destId="{5AB75733-977B-4107-8935-A4E397D8BC14}" srcOrd="1" destOrd="0" parTransId="{D93A21BC-D1A9-4731-A4B6-3811C30F441D}" sibTransId="{B5703E81-329A-4D23-ADF5-9B26FE1052F9}"/>
    <dgm:cxn modelId="{F767AC77-0E01-4481-8021-A16DBC5D6139}" srcId="{39837A44-6D39-455B-93CE-E94BE1CE694A}" destId="{F5B6205D-AEF7-4565-91AF-271DF709A3E7}" srcOrd="3" destOrd="0" parTransId="{D3AF3C21-F832-4CAE-9E9B-8AD508882DFE}" sibTransId="{5D0788F6-1C38-4036-A389-FA9EA16B4211}"/>
    <dgm:cxn modelId="{B2420F82-4261-4B6E-A242-22A9B1FB8944}" srcId="{39837A44-6D39-455B-93CE-E94BE1CE694A}" destId="{727FA3A2-BD94-485E-9F8D-E223027E7EE1}" srcOrd="4" destOrd="0" parTransId="{4AD1F108-F5AC-42AB-A158-FC52CE8F5CBA}" sibTransId="{EB3612C8-BD87-4A83-930E-6C98F31D8656}"/>
    <dgm:cxn modelId="{05690989-5176-4B25-A79D-20E31CD98FB1}" type="presOf" srcId="{C25E9F21-D2AA-4CE9-BA5E-5A904E7D8E93}" destId="{0AB36838-6F00-4B04-A4FB-980C415FD94F}" srcOrd="0" destOrd="0" presId="urn:microsoft.com/office/officeart/2005/8/layout/default"/>
    <dgm:cxn modelId="{96DB189F-D247-432D-BACC-6A4042E25E99}" type="presOf" srcId="{956A9F7D-9575-4F49-8E89-2AE63F62E70E}" destId="{E9CE7785-B94E-4868-9A56-B22096889011}" srcOrd="0" destOrd="0" presId="urn:microsoft.com/office/officeart/2005/8/layout/default"/>
    <dgm:cxn modelId="{CBB0FBB5-FC60-47BF-80A6-BAF0643FDB58}" type="presOf" srcId="{39837A44-6D39-455B-93CE-E94BE1CE694A}" destId="{7CB90EC3-DB01-44D4-BF26-224E545505A0}" srcOrd="0" destOrd="0" presId="urn:microsoft.com/office/officeart/2005/8/layout/default"/>
    <dgm:cxn modelId="{ACA1EEC3-3972-4ED3-B17B-1196E058B242}" srcId="{39837A44-6D39-455B-93CE-E94BE1CE694A}" destId="{956A9F7D-9575-4F49-8E89-2AE63F62E70E}" srcOrd="2" destOrd="0" parTransId="{2640468B-7661-40A7-9B04-F24D5C298565}" sibTransId="{2AC27244-1222-4155-9FA5-0B74EEA95016}"/>
    <dgm:cxn modelId="{D8F17DDB-42B5-4F98-8EA4-72A202FB0AF1}" type="presOf" srcId="{5AB75733-977B-4107-8935-A4E397D8BC14}" destId="{164B5D7E-75E5-49E3-A27B-43B596283977}" srcOrd="0" destOrd="0" presId="urn:microsoft.com/office/officeart/2005/8/layout/default"/>
    <dgm:cxn modelId="{63B37F08-E677-4FF2-A7F2-5584E03E52F8}" type="presParOf" srcId="{7CB90EC3-DB01-44D4-BF26-224E545505A0}" destId="{0AB36838-6F00-4B04-A4FB-980C415FD94F}" srcOrd="0" destOrd="0" presId="urn:microsoft.com/office/officeart/2005/8/layout/default"/>
    <dgm:cxn modelId="{44AF6CC8-7E6C-4315-A6B9-E25ED88AAB9B}" type="presParOf" srcId="{7CB90EC3-DB01-44D4-BF26-224E545505A0}" destId="{D5CB6E2E-FF4E-4440-AF51-7013F8E4777C}" srcOrd="1" destOrd="0" presId="urn:microsoft.com/office/officeart/2005/8/layout/default"/>
    <dgm:cxn modelId="{BBAE24D0-A145-453C-9578-0ABE7E8D4BF9}" type="presParOf" srcId="{7CB90EC3-DB01-44D4-BF26-224E545505A0}" destId="{164B5D7E-75E5-49E3-A27B-43B596283977}" srcOrd="2" destOrd="0" presId="urn:microsoft.com/office/officeart/2005/8/layout/default"/>
    <dgm:cxn modelId="{A711B312-CC6E-40D1-8F39-C1C33A9F55A2}" type="presParOf" srcId="{7CB90EC3-DB01-44D4-BF26-224E545505A0}" destId="{B69F4846-118F-4820-A52F-C6B3D76EAF4F}" srcOrd="3" destOrd="0" presId="urn:microsoft.com/office/officeart/2005/8/layout/default"/>
    <dgm:cxn modelId="{A7DDDD58-E045-42C6-935A-ABA86242D377}" type="presParOf" srcId="{7CB90EC3-DB01-44D4-BF26-224E545505A0}" destId="{E9CE7785-B94E-4868-9A56-B22096889011}" srcOrd="4" destOrd="0" presId="urn:microsoft.com/office/officeart/2005/8/layout/default"/>
    <dgm:cxn modelId="{365DCE29-5C67-46B2-A6A2-F68EC10C4A90}" type="presParOf" srcId="{7CB90EC3-DB01-44D4-BF26-224E545505A0}" destId="{628BD4D6-D5BD-4D33-A8C1-1332BCE7D45B}" srcOrd="5" destOrd="0" presId="urn:microsoft.com/office/officeart/2005/8/layout/default"/>
    <dgm:cxn modelId="{95795928-B919-428C-AC24-01CDE670A673}" type="presParOf" srcId="{7CB90EC3-DB01-44D4-BF26-224E545505A0}" destId="{865E5D74-7196-4434-888B-4F30E0064C81}" srcOrd="6" destOrd="0" presId="urn:microsoft.com/office/officeart/2005/8/layout/default"/>
    <dgm:cxn modelId="{7D8DBD79-9749-4839-8BF0-5EBFEBC207E7}" type="presParOf" srcId="{7CB90EC3-DB01-44D4-BF26-224E545505A0}" destId="{8C8DB157-3B66-4F92-977F-EE47A5350740}" srcOrd="7" destOrd="0" presId="urn:microsoft.com/office/officeart/2005/8/layout/default"/>
    <dgm:cxn modelId="{90B2F0BD-8F23-41D1-A7AB-27F7A51486FB}" type="presParOf" srcId="{7CB90EC3-DB01-44D4-BF26-224E545505A0}" destId="{61C922F2-E283-47B1-8A3E-55BC43AF91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EAC66-C3F7-4407-8E74-0242DA234C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48E0DA0-37B7-4E0E-92C4-A6E9F2BB1266}">
      <dgm:prSet/>
      <dgm:spPr/>
      <dgm:t>
        <a:bodyPr/>
        <a:lstStyle/>
        <a:p>
          <a:pPr>
            <a:defRPr b="1"/>
          </a:pPr>
          <a:r>
            <a:rPr lang="en-US"/>
            <a:t>Conducting Review</a:t>
          </a:r>
        </a:p>
      </dgm:t>
    </dgm:pt>
    <dgm:pt modelId="{FF33E714-6E56-4D95-A6A8-DD2F6EF26D61}" type="parTrans" cxnId="{F25F0C2F-26F1-4AF1-A73B-0316D59F1901}">
      <dgm:prSet/>
      <dgm:spPr/>
      <dgm:t>
        <a:bodyPr/>
        <a:lstStyle/>
        <a:p>
          <a:endParaRPr lang="en-US"/>
        </a:p>
      </dgm:t>
    </dgm:pt>
    <dgm:pt modelId="{88127DF2-E887-42B2-A28C-9480A289E720}" type="sibTrans" cxnId="{F25F0C2F-26F1-4AF1-A73B-0316D59F1901}">
      <dgm:prSet/>
      <dgm:spPr/>
      <dgm:t>
        <a:bodyPr/>
        <a:lstStyle/>
        <a:p>
          <a:endParaRPr lang="en-US"/>
        </a:p>
      </dgm:t>
    </dgm:pt>
    <dgm:pt modelId="{6E948D86-8C6E-40AC-A3AF-0AEF7010C072}">
      <dgm:prSet/>
      <dgm:spPr/>
      <dgm:t>
        <a:bodyPr/>
        <a:lstStyle/>
        <a:p>
          <a:r>
            <a:rPr lang="en-US"/>
            <a:t>Primary Search: 144 Articles</a:t>
          </a:r>
        </a:p>
      </dgm:t>
    </dgm:pt>
    <dgm:pt modelId="{A979DA3C-6437-4F01-8ED2-C0A8E8B68573}" type="parTrans" cxnId="{23035934-2F9E-45E3-B8B6-F68534B4FB32}">
      <dgm:prSet/>
      <dgm:spPr/>
      <dgm:t>
        <a:bodyPr/>
        <a:lstStyle/>
        <a:p>
          <a:endParaRPr lang="en-US"/>
        </a:p>
      </dgm:t>
    </dgm:pt>
    <dgm:pt modelId="{21B35C33-0DE0-418E-8323-6B76562DF0E8}" type="sibTrans" cxnId="{23035934-2F9E-45E3-B8B6-F68534B4FB32}">
      <dgm:prSet/>
      <dgm:spPr/>
      <dgm:t>
        <a:bodyPr/>
        <a:lstStyle/>
        <a:p>
          <a:endParaRPr lang="en-US"/>
        </a:p>
      </dgm:t>
    </dgm:pt>
    <dgm:pt modelId="{74FF7AA1-B969-4B02-9B47-EE5166387EC5}">
      <dgm:prSet/>
      <dgm:spPr/>
      <dgm:t>
        <a:bodyPr/>
        <a:lstStyle/>
        <a:p>
          <a:r>
            <a:rPr lang="en-US"/>
            <a:t>After Article Analysis: 118 Articles </a:t>
          </a:r>
        </a:p>
      </dgm:t>
    </dgm:pt>
    <dgm:pt modelId="{BC213B8E-CA5E-4388-902F-4F650D888018}" type="parTrans" cxnId="{2CE6B2C6-D004-4837-B890-9A7C0C1C6373}">
      <dgm:prSet/>
      <dgm:spPr/>
      <dgm:t>
        <a:bodyPr/>
        <a:lstStyle/>
        <a:p>
          <a:endParaRPr lang="en-US"/>
        </a:p>
      </dgm:t>
    </dgm:pt>
    <dgm:pt modelId="{F0F1FA1A-713A-4446-A536-141E58B6667A}" type="sibTrans" cxnId="{2CE6B2C6-D004-4837-B890-9A7C0C1C6373}">
      <dgm:prSet/>
      <dgm:spPr/>
      <dgm:t>
        <a:bodyPr/>
        <a:lstStyle/>
        <a:p>
          <a:endParaRPr lang="en-US"/>
        </a:p>
      </dgm:t>
    </dgm:pt>
    <dgm:pt modelId="{245BEC33-7A86-4DA6-82D6-968D179BF982}">
      <dgm:prSet/>
      <dgm:spPr/>
      <dgm:t>
        <a:bodyPr/>
        <a:lstStyle/>
        <a:p>
          <a:pPr>
            <a:defRPr b="1"/>
          </a:pPr>
          <a:r>
            <a:rPr lang="en-US"/>
            <a:t>Reporting Review</a:t>
          </a:r>
        </a:p>
      </dgm:t>
    </dgm:pt>
    <dgm:pt modelId="{1015E0F2-DECB-412D-9DCA-9AD00811F4B0}" type="parTrans" cxnId="{3CD138A0-EF65-4B80-A6E0-B174CAAC3035}">
      <dgm:prSet/>
      <dgm:spPr/>
      <dgm:t>
        <a:bodyPr/>
        <a:lstStyle/>
        <a:p>
          <a:endParaRPr lang="en-US"/>
        </a:p>
      </dgm:t>
    </dgm:pt>
    <dgm:pt modelId="{85ED5B94-F907-46E2-AF85-E295F7E983A9}" type="sibTrans" cxnId="{3CD138A0-EF65-4B80-A6E0-B174CAAC3035}">
      <dgm:prSet/>
      <dgm:spPr/>
      <dgm:t>
        <a:bodyPr/>
        <a:lstStyle/>
        <a:p>
          <a:endParaRPr lang="en-US"/>
        </a:p>
      </dgm:t>
    </dgm:pt>
    <dgm:pt modelId="{BBE45D49-4285-420A-A6A9-7E9AAD53A9C8}">
      <dgm:prSet/>
      <dgm:spPr/>
      <dgm:t>
        <a:bodyPr/>
        <a:lstStyle/>
        <a:p>
          <a:r>
            <a:rPr lang="en-US"/>
            <a:t>Report Table Collection</a:t>
          </a:r>
        </a:p>
      </dgm:t>
    </dgm:pt>
    <dgm:pt modelId="{F4873B69-FD23-408A-A10C-FF3D00124886}" type="parTrans" cxnId="{7CF376AC-AC1F-4726-803F-18BE061725E1}">
      <dgm:prSet/>
      <dgm:spPr/>
      <dgm:t>
        <a:bodyPr/>
        <a:lstStyle/>
        <a:p>
          <a:endParaRPr lang="en-US"/>
        </a:p>
      </dgm:t>
    </dgm:pt>
    <dgm:pt modelId="{B1D045AE-0FA9-400B-B325-21D8BD03960A}" type="sibTrans" cxnId="{7CF376AC-AC1F-4726-803F-18BE061725E1}">
      <dgm:prSet/>
      <dgm:spPr/>
      <dgm:t>
        <a:bodyPr/>
        <a:lstStyle/>
        <a:p>
          <a:endParaRPr lang="en-US"/>
        </a:p>
      </dgm:t>
    </dgm:pt>
    <dgm:pt modelId="{FB8553CD-7532-458D-ACC4-6BD8218126EA}">
      <dgm:prSet/>
      <dgm:spPr/>
      <dgm:t>
        <a:bodyPr/>
        <a:lstStyle/>
        <a:p>
          <a:r>
            <a:rPr lang="en-US"/>
            <a:t>Bar Graphs</a:t>
          </a:r>
        </a:p>
      </dgm:t>
    </dgm:pt>
    <dgm:pt modelId="{1EE08712-DDD7-4E6C-88E0-F0380C3E0CB6}" type="parTrans" cxnId="{CF8600AE-A5B2-42A5-98DD-5EA1A0D2CCCD}">
      <dgm:prSet/>
      <dgm:spPr/>
      <dgm:t>
        <a:bodyPr/>
        <a:lstStyle/>
        <a:p>
          <a:endParaRPr lang="en-US"/>
        </a:p>
      </dgm:t>
    </dgm:pt>
    <dgm:pt modelId="{A7B57B52-E393-45CA-90A1-EE413E97A7C9}" type="sibTrans" cxnId="{CF8600AE-A5B2-42A5-98DD-5EA1A0D2CCCD}">
      <dgm:prSet/>
      <dgm:spPr/>
      <dgm:t>
        <a:bodyPr/>
        <a:lstStyle/>
        <a:p>
          <a:endParaRPr lang="en-US"/>
        </a:p>
      </dgm:t>
    </dgm:pt>
    <dgm:pt modelId="{D6794A8A-9D3A-41D2-BFFA-86FA1AAED723}" type="pres">
      <dgm:prSet presAssocID="{1CAEAC66-C3F7-4407-8E74-0242DA234CB4}" presName="root" presStyleCnt="0">
        <dgm:presLayoutVars>
          <dgm:dir/>
          <dgm:resizeHandles val="exact"/>
        </dgm:presLayoutVars>
      </dgm:prSet>
      <dgm:spPr/>
    </dgm:pt>
    <dgm:pt modelId="{6092909D-6FAC-4265-B312-76CE84B59A82}" type="pres">
      <dgm:prSet presAssocID="{148E0DA0-37B7-4E0E-92C4-A6E9F2BB1266}" presName="compNode" presStyleCnt="0"/>
      <dgm:spPr/>
    </dgm:pt>
    <dgm:pt modelId="{4BFBFD2E-6C81-4FF4-826B-F9AC85A5E187}" type="pres">
      <dgm:prSet presAssocID="{148E0DA0-37B7-4E0E-92C4-A6E9F2BB12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1607E06-28EF-40EA-8B1B-1A25C51D7065}" type="pres">
      <dgm:prSet presAssocID="{148E0DA0-37B7-4E0E-92C4-A6E9F2BB1266}" presName="iconSpace" presStyleCnt="0"/>
      <dgm:spPr/>
    </dgm:pt>
    <dgm:pt modelId="{C1678CBB-E528-423B-8CCF-FA9F5FDB284B}" type="pres">
      <dgm:prSet presAssocID="{148E0DA0-37B7-4E0E-92C4-A6E9F2BB1266}" presName="parTx" presStyleLbl="revTx" presStyleIdx="0" presStyleCnt="4">
        <dgm:presLayoutVars>
          <dgm:chMax val="0"/>
          <dgm:chPref val="0"/>
        </dgm:presLayoutVars>
      </dgm:prSet>
      <dgm:spPr/>
    </dgm:pt>
    <dgm:pt modelId="{CD986832-3CDF-4F8B-9D3B-1ADEE02DEA97}" type="pres">
      <dgm:prSet presAssocID="{148E0DA0-37B7-4E0E-92C4-A6E9F2BB1266}" presName="txSpace" presStyleCnt="0"/>
      <dgm:spPr/>
    </dgm:pt>
    <dgm:pt modelId="{1A417E97-33B3-4532-A3DA-0F51B410A0CB}" type="pres">
      <dgm:prSet presAssocID="{148E0DA0-37B7-4E0E-92C4-A6E9F2BB1266}" presName="desTx" presStyleLbl="revTx" presStyleIdx="1" presStyleCnt="4">
        <dgm:presLayoutVars/>
      </dgm:prSet>
      <dgm:spPr/>
    </dgm:pt>
    <dgm:pt modelId="{EF225385-33C8-43BE-9D79-243BA221FBEB}" type="pres">
      <dgm:prSet presAssocID="{88127DF2-E887-42B2-A28C-9480A289E720}" presName="sibTrans" presStyleCnt="0"/>
      <dgm:spPr/>
    </dgm:pt>
    <dgm:pt modelId="{48EB9A64-8503-4E30-AF89-6B07AD95940D}" type="pres">
      <dgm:prSet presAssocID="{245BEC33-7A86-4DA6-82D6-968D179BF982}" presName="compNode" presStyleCnt="0"/>
      <dgm:spPr/>
    </dgm:pt>
    <dgm:pt modelId="{276E77A8-D533-4ED9-9AEA-0817280476CE}" type="pres">
      <dgm:prSet presAssocID="{245BEC33-7A86-4DA6-82D6-968D179BF9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0D425A5-D57B-42D9-A359-BA76F0B32BBF}" type="pres">
      <dgm:prSet presAssocID="{245BEC33-7A86-4DA6-82D6-968D179BF982}" presName="iconSpace" presStyleCnt="0"/>
      <dgm:spPr/>
    </dgm:pt>
    <dgm:pt modelId="{C637501E-4463-4D69-A9DC-FC14AB48AEAD}" type="pres">
      <dgm:prSet presAssocID="{245BEC33-7A86-4DA6-82D6-968D179BF982}" presName="parTx" presStyleLbl="revTx" presStyleIdx="2" presStyleCnt="4">
        <dgm:presLayoutVars>
          <dgm:chMax val="0"/>
          <dgm:chPref val="0"/>
        </dgm:presLayoutVars>
      </dgm:prSet>
      <dgm:spPr/>
    </dgm:pt>
    <dgm:pt modelId="{7DC5DB8D-76E4-4970-9C26-412365539583}" type="pres">
      <dgm:prSet presAssocID="{245BEC33-7A86-4DA6-82D6-968D179BF982}" presName="txSpace" presStyleCnt="0"/>
      <dgm:spPr/>
    </dgm:pt>
    <dgm:pt modelId="{94241089-3745-4222-9F2E-97079D428260}" type="pres">
      <dgm:prSet presAssocID="{245BEC33-7A86-4DA6-82D6-968D179BF982}" presName="desTx" presStyleLbl="revTx" presStyleIdx="3" presStyleCnt="4">
        <dgm:presLayoutVars/>
      </dgm:prSet>
      <dgm:spPr/>
    </dgm:pt>
  </dgm:ptLst>
  <dgm:cxnLst>
    <dgm:cxn modelId="{73CB280B-0E53-441D-8AF0-79E5D0097FDE}" type="presOf" srcId="{148E0DA0-37B7-4E0E-92C4-A6E9F2BB1266}" destId="{C1678CBB-E528-423B-8CCF-FA9F5FDB284B}" srcOrd="0" destOrd="0" presId="urn:microsoft.com/office/officeart/2018/5/layout/CenteredIconLabelDescriptionList"/>
    <dgm:cxn modelId="{F25F0C2F-26F1-4AF1-A73B-0316D59F1901}" srcId="{1CAEAC66-C3F7-4407-8E74-0242DA234CB4}" destId="{148E0DA0-37B7-4E0E-92C4-A6E9F2BB1266}" srcOrd="0" destOrd="0" parTransId="{FF33E714-6E56-4D95-A6A8-DD2F6EF26D61}" sibTransId="{88127DF2-E887-42B2-A28C-9480A289E720}"/>
    <dgm:cxn modelId="{23035934-2F9E-45E3-B8B6-F68534B4FB32}" srcId="{148E0DA0-37B7-4E0E-92C4-A6E9F2BB1266}" destId="{6E948D86-8C6E-40AC-A3AF-0AEF7010C072}" srcOrd="0" destOrd="0" parTransId="{A979DA3C-6437-4F01-8ED2-C0A8E8B68573}" sibTransId="{21B35C33-0DE0-418E-8323-6B76562DF0E8}"/>
    <dgm:cxn modelId="{1D91017C-9EE5-495C-86E1-D19F4850B3DC}" type="presOf" srcId="{1CAEAC66-C3F7-4407-8E74-0242DA234CB4}" destId="{D6794A8A-9D3A-41D2-BFFA-86FA1AAED723}" srcOrd="0" destOrd="0" presId="urn:microsoft.com/office/officeart/2018/5/layout/CenteredIconLabelDescriptionList"/>
    <dgm:cxn modelId="{3CD138A0-EF65-4B80-A6E0-B174CAAC3035}" srcId="{1CAEAC66-C3F7-4407-8E74-0242DA234CB4}" destId="{245BEC33-7A86-4DA6-82D6-968D179BF982}" srcOrd="1" destOrd="0" parTransId="{1015E0F2-DECB-412D-9DCA-9AD00811F4B0}" sibTransId="{85ED5B94-F907-46E2-AF85-E295F7E983A9}"/>
    <dgm:cxn modelId="{7CF376AC-AC1F-4726-803F-18BE061725E1}" srcId="{245BEC33-7A86-4DA6-82D6-968D179BF982}" destId="{BBE45D49-4285-420A-A6A9-7E9AAD53A9C8}" srcOrd="0" destOrd="0" parTransId="{F4873B69-FD23-408A-A10C-FF3D00124886}" sibTransId="{B1D045AE-0FA9-400B-B325-21D8BD03960A}"/>
    <dgm:cxn modelId="{CF8600AE-A5B2-42A5-98DD-5EA1A0D2CCCD}" srcId="{245BEC33-7A86-4DA6-82D6-968D179BF982}" destId="{FB8553CD-7532-458D-ACC4-6BD8218126EA}" srcOrd="1" destOrd="0" parTransId="{1EE08712-DDD7-4E6C-88E0-F0380C3E0CB6}" sibTransId="{A7B57B52-E393-45CA-90A1-EE413E97A7C9}"/>
    <dgm:cxn modelId="{2CE6B2C6-D004-4837-B890-9A7C0C1C6373}" srcId="{148E0DA0-37B7-4E0E-92C4-A6E9F2BB1266}" destId="{74FF7AA1-B969-4B02-9B47-EE5166387EC5}" srcOrd="1" destOrd="0" parTransId="{BC213B8E-CA5E-4388-902F-4F650D888018}" sibTransId="{F0F1FA1A-713A-4446-A536-141E58B6667A}"/>
    <dgm:cxn modelId="{697367E5-4D8F-409B-A6C3-DE35E5E7B873}" type="presOf" srcId="{BBE45D49-4285-420A-A6A9-7E9AAD53A9C8}" destId="{94241089-3745-4222-9F2E-97079D428260}" srcOrd="0" destOrd="0" presId="urn:microsoft.com/office/officeart/2018/5/layout/CenteredIconLabelDescriptionList"/>
    <dgm:cxn modelId="{634071E5-B01D-4FF3-A0E1-F518B8A1CF0A}" type="presOf" srcId="{6E948D86-8C6E-40AC-A3AF-0AEF7010C072}" destId="{1A417E97-33B3-4532-A3DA-0F51B410A0CB}" srcOrd="0" destOrd="0" presId="urn:microsoft.com/office/officeart/2018/5/layout/CenteredIconLabelDescriptionList"/>
    <dgm:cxn modelId="{39E279F9-ECD7-4556-A689-1D56564A42C7}" type="presOf" srcId="{74FF7AA1-B969-4B02-9B47-EE5166387EC5}" destId="{1A417E97-33B3-4532-A3DA-0F51B410A0CB}" srcOrd="0" destOrd="1" presId="urn:microsoft.com/office/officeart/2018/5/layout/CenteredIconLabelDescriptionList"/>
    <dgm:cxn modelId="{D1AFC8FA-CAFD-400C-82FA-8818CE811FFF}" type="presOf" srcId="{FB8553CD-7532-458D-ACC4-6BD8218126EA}" destId="{94241089-3745-4222-9F2E-97079D428260}" srcOrd="0" destOrd="1" presId="urn:microsoft.com/office/officeart/2018/5/layout/CenteredIconLabelDescriptionList"/>
    <dgm:cxn modelId="{99F165FF-1686-49F0-B0A7-25961101F5C7}" type="presOf" srcId="{245BEC33-7A86-4DA6-82D6-968D179BF982}" destId="{C637501E-4463-4D69-A9DC-FC14AB48AEAD}" srcOrd="0" destOrd="0" presId="urn:microsoft.com/office/officeart/2018/5/layout/CenteredIconLabelDescriptionList"/>
    <dgm:cxn modelId="{64BE56B8-B222-4051-8205-57F61C506E68}" type="presParOf" srcId="{D6794A8A-9D3A-41D2-BFFA-86FA1AAED723}" destId="{6092909D-6FAC-4265-B312-76CE84B59A82}" srcOrd="0" destOrd="0" presId="urn:microsoft.com/office/officeart/2018/5/layout/CenteredIconLabelDescriptionList"/>
    <dgm:cxn modelId="{883E28CD-34A4-4B28-8CFC-C44A19E2279D}" type="presParOf" srcId="{6092909D-6FAC-4265-B312-76CE84B59A82}" destId="{4BFBFD2E-6C81-4FF4-826B-F9AC85A5E187}" srcOrd="0" destOrd="0" presId="urn:microsoft.com/office/officeart/2018/5/layout/CenteredIconLabelDescriptionList"/>
    <dgm:cxn modelId="{27B07E99-3E6D-4B0F-8AAE-40CB0593F7B6}" type="presParOf" srcId="{6092909D-6FAC-4265-B312-76CE84B59A82}" destId="{21607E06-28EF-40EA-8B1B-1A25C51D7065}" srcOrd="1" destOrd="0" presId="urn:microsoft.com/office/officeart/2018/5/layout/CenteredIconLabelDescriptionList"/>
    <dgm:cxn modelId="{4DF31C78-2BFB-4311-A26F-C4A0061420B1}" type="presParOf" srcId="{6092909D-6FAC-4265-B312-76CE84B59A82}" destId="{C1678CBB-E528-423B-8CCF-FA9F5FDB284B}" srcOrd="2" destOrd="0" presId="urn:microsoft.com/office/officeart/2018/5/layout/CenteredIconLabelDescriptionList"/>
    <dgm:cxn modelId="{D06D5B40-C8D4-4322-B2CA-F6CF71917DDB}" type="presParOf" srcId="{6092909D-6FAC-4265-B312-76CE84B59A82}" destId="{CD986832-3CDF-4F8B-9D3B-1ADEE02DEA97}" srcOrd="3" destOrd="0" presId="urn:microsoft.com/office/officeart/2018/5/layout/CenteredIconLabelDescriptionList"/>
    <dgm:cxn modelId="{5672CE90-8E21-4C69-BD23-A4FBFBE536AE}" type="presParOf" srcId="{6092909D-6FAC-4265-B312-76CE84B59A82}" destId="{1A417E97-33B3-4532-A3DA-0F51B410A0CB}" srcOrd="4" destOrd="0" presId="urn:microsoft.com/office/officeart/2018/5/layout/CenteredIconLabelDescriptionList"/>
    <dgm:cxn modelId="{38E3B61B-B1E5-4809-95D3-3EC426BD1689}" type="presParOf" srcId="{D6794A8A-9D3A-41D2-BFFA-86FA1AAED723}" destId="{EF225385-33C8-43BE-9D79-243BA221FBEB}" srcOrd="1" destOrd="0" presId="urn:microsoft.com/office/officeart/2018/5/layout/CenteredIconLabelDescriptionList"/>
    <dgm:cxn modelId="{0B930694-4AFD-4C4C-92C7-6ACF8BEF9BB3}" type="presParOf" srcId="{D6794A8A-9D3A-41D2-BFFA-86FA1AAED723}" destId="{48EB9A64-8503-4E30-AF89-6B07AD95940D}" srcOrd="2" destOrd="0" presId="urn:microsoft.com/office/officeart/2018/5/layout/CenteredIconLabelDescriptionList"/>
    <dgm:cxn modelId="{E9C1DA0C-C1C5-4A0E-A4DB-C429048887F7}" type="presParOf" srcId="{48EB9A64-8503-4E30-AF89-6B07AD95940D}" destId="{276E77A8-D533-4ED9-9AEA-0817280476CE}" srcOrd="0" destOrd="0" presId="urn:microsoft.com/office/officeart/2018/5/layout/CenteredIconLabelDescriptionList"/>
    <dgm:cxn modelId="{3270E1D3-C664-4524-9D0D-6AE32FBC1DEF}" type="presParOf" srcId="{48EB9A64-8503-4E30-AF89-6B07AD95940D}" destId="{D0D425A5-D57B-42D9-A359-BA76F0B32BBF}" srcOrd="1" destOrd="0" presId="urn:microsoft.com/office/officeart/2018/5/layout/CenteredIconLabelDescriptionList"/>
    <dgm:cxn modelId="{A6FF9902-B622-48F3-9C0A-9E7D9AFE63D9}" type="presParOf" srcId="{48EB9A64-8503-4E30-AF89-6B07AD95940D}" destId="{C637501E-4463-4D69-A9DC-FC14AB48AEAD}" srcOrd="2" destOrd="0" presId="urn:microsoft.com/office/officeart/2018/5/layout/CenteredIconLabelDescriptionList"/>
    <dgm:cxn modelId="{F1EDC84C-4688-4FF5-99CF-AF036FA16F9D}" type="presParOf" srcId="{48EB9A64-8503-4E30-AF89-6B07AD95940D}" destId="{7DC5DB8D-76E4-4970-9C26-412365539583}" srcOrd="3" destOrd="0" presId="urn:microsoft.com/office/officeart/2018/5/layout/CenteredIconLabelDescriptionList"/>
    <dgm:cxn modelId="{15C8AF96-9EFE-4A32-953C-29947A8738B1}" type="presParOf" srcId="{48EB9A64-8503-4E30-AF89-6B07AD95940D}" destId="{94241089-3745-4222-9F2E-97079D42826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DC1CF-D024-436D-9A01-3A46914FFEC8}">
      <dsp:nvSpPr>
        <dsp:cNvPr id="0" name=""/>
        <dsp:cNvSpPr/>
      </dsp:nvSpPr>
      <dsp:spPr>
        <a:xfrm>
          <a:off x="752566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772EA-0F18-4D83-8256-F3B259131237}">
      <dsp:nvSpPr>
        <dsp:cNvPr id="0" name=""/>
        <dsp:cNvSpPr/>
      </dsp:nvSpPr>
      <dsp:spPr>
        <a:xfrm>
          <a:off x="100682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 Research</a:t>
          </a:r>
          <a:r>
            <a:rPr lang="en-US" sz="2100" kern="1200" dirty="0"/>
            <a:t> Motivation</a:t>
          </a:r>
        </a:p>
      </dsp:txBody>
      <dsp:txXfrm>
        <a:off x="100682" y="2175763"/>
        <a:ext cx="2370489" cy="720000"/>
      </dsp:txXfrm>
    </dsp:sp>
    <dsp:sp modelId="{3D399115-8C99-4145-8FA4-9F4850E70C5D}">
      <dsp:nvSpPr>
        <dsp:cNvPr id="0" name=""/>
        <dsp:cNvSpPr/>
      </dsp:nvSpPr>
      <dsp:spPr>
        <a:xfrm>
          <a:off x="3537891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00C0E-5470-4755-9D9D-4641D6650230}">
      <dsp:nvSpPr>
        <dsp:cNvPr id="0" name=""/>
        <dsp:cNvSpPr/>
      </dsp:nvSpPr>
      <dsp:spPr>
        <a:xfrm>
          <a:off x="2886007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General</a:t>
          </a:r>
          <a:r>
            <a:rPr lang="en-US" sz="2100" kern="1200" dirty="0"/>
            <a:t> Information </a:t>
          </a:r>
        </a:p>
      </dsp:txBody>
      <dsp:txXfrm>
        <a:off x="2886007" y="2175763"/>
        <a:ext cx="2370489" cy="720000"/>
      </dsp:txXfrm>
    </dsp:sp>
    <dsp:sp modelId="{0E306A4A-6232-4060-B2B1-33F0A4C35063}">
      <dsp:nvSpPr>
        <dsp:cNvPr id="0" name=""/>
        <dsp:cNvSpPr/>
      </dsp:nvSpPr>
      <dsp:spPr>
        <a:xfrm>
          <a:off x="6323216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DA62C-8883-438B-927E-592E00090FAC}">
      <dsp:nvSpPr>
        <dsp:cNvPr id="0" name=""/>
        <dsp:cNvSpPr/>
      </dsp:nvSpPr>
      <dsp:spPr>
        <a:xfrm>
          <a:off x="5671332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Systematic</a:t>
          </a:r>
          <a:r>
            <a:rPr lang="en-US" sz="2100" kern="1200" dirty="0"/>
            <a:t> Literature Review Method Used</a:t>
          </a:r>
        </a:p>
      </dsp:txBody>
      <dsp:txXfrm>
        <a:off x="5671332" y="2175763"/>
        <a:ext cx="2370489" cy="720000"/>
      </dsp:txXfrm>
    </dsp:sp>
    <dsp:sp modelId="{1F3FC655-2895-465F-8B03-717BBB7B1208}">
      <dsp:nvSpPr>
        <dsp:cNvPr id="0" name=""/>
        <dsp:cNvSpPr/>
      </dsp:nvSpPr>
      <dsp:spPr>
        <a:xfrm>
          <a:off x="9108541" y="793641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3390-D26C-4798-8E5E-9B9E5612A9FA}">
      <dsp:nvSpPr>
        <dsp:cNvPr id="0" name=""/>
        <dsp:cNvSpPr/>
      </dsp:nvSpPr>
      <dsp:spPr>
        <a:xfrm>
          <a:off x="8456657" y="2175763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 Light" panose="020F0302020204030204"/>
            </a:rPr>
            <a:t>Distribution</a:t>
          </a:r>
          <a:r>
            <a:rPr lang="en-US" sz="2100" kern="1200" dirty="0"/>
            <a:t> of Data Collected</a:t>
          </a:r>
        </a:p>
      </dsp:txBody>
      <dsp:txXfrm>
        <a:off x="8456657" y="2175763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DBAB9-8335-4F67-BBD9-B6488BF3B09B}">
      <dsp:nvSpPr>
        <dsp:cNvPr id="0" name=""/>
        <dsp:cNvSpPr/>
      </dsp:nvSpPr>
      <dsp:spPr>
        <a:xfrm>
          <a:off x="1582" y="321544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2ECF8-BE37-4AEE-B496-686301114B2D}">
      <dsp:nvSpPr>
        <dsp:cNvPr id="0" name=""/>
        <dsp:cNvSpPr/>
      </dsp:nvSpPr>
      <dsp:spPr>
        <a:xfrm>
          <a:off x="1582" y="1615564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/>
            <a:t>Planning</a:t>
          </a:r>
        </a:p>
      </dsp:txBody>
      <dsp:txXfrm>
        <a:off x="1582" y="1615564"/>
        <a:ext cx="3261093" cy="489164"/>
      </dsp:txXfrm>
    </dsp:sp>
    <dsp:sp modelId="{1FB38604-D317-401F-BF87-2D01A44337DF}">
      <dsp:nvSpPr>
        <dsp:cNvPr id="0" name=""/>
        <dsp:cNvSpPr/>
      </dsp:nvSpPr>
      <dsp:spPr>
        <a:xfrm>
          <a:off x="1582" y="2175723"/>
          <a:ext cx="3261093" cy="169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the need for a systematic review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research questions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a review protocol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Evaluate</a:t>
          </a:r>
          <a:r>
            <a:rPr lang="en-US" sz="1700" kern="1200" dirty="0">
              <a:latin typeface="Calibri Light" panose="020F0302020204030204"/>
            </a:rPr>
            <a:t> the</a:t>
          </a:r>
          <a:r>
            <a:rPr lang="en-US" sz="1700" kern="1200" dirty="0"/>
            <a:t> review </a:t>
          </a:r>
          <a:r>
            <a:rPr lang="en-US" sz="1700" kern="1200" dirty="0">
              <a:latin typeface="Calibri Light" panose="020F0302020204030204"/>
            </a:rPr>
            <a:t>protocol</a:t>
          </a:r>
          <a:endParaRPr lang="en-US" sz="1700" kern="1200" dirty="0"/>
        </a:p>
      </dsp:txBody>
      <dsp:txXfrm>
        <a:off x="1582" y="2175723"/>
        <a:ext cx="3261093" cy="1695537"/>
      </dsp:txXfrm>
    </dsp:sp>
    <dsp:sp modelId="{BB23156B-A791-4280-8120-86832634F947}">
      <dsp:nvSpPr>
        <dsp:cNvPr id="0" name=""/>
        <dsp:cNvSpPr/>
      </dsp:nvSpPr>
      <dsp:spPr>
        <a:xfrm>
          <a:off x="3833367" y="321544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5DC8C-403D-47AE-9DF2-F962B0B485E7}">
      <dsp:nvSpPr>
        <dsp:cNvPr id="0" name=""/>
        <dsp:cNvSpPr/>
      </dsp:nvSpPr>
      <dsp:spPr>
        <a:xfrm>
          <a:off x="3833367" y="1615564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/>
            <a:t>Conducting the review</a:t>
          </a:r>
        </a:p>
      </dsp:txBody>
      <dsp:txXfrm>
        <a:off x="3833367" y="1615564"/>
        <a:ext cx="3261093" cy="489164"/>
      </dsp:txXfrm>
    </dsp:sp>
    <dsp:sp modelId="{EEAC8D31-C119-4FA4-BD26-72AA8680CDFE}">
      <dsp:nvSpPr>
        <dsp:cNvPr id="0" name=""/>
        <dsp:cNvSpPr/>
      </dsp:nvSpPr>
      <dsp:spPr>
        <a:xfrm>
          <a:off x="3833367" y="2175723"/>
          <a:ext cx="3261093" cy="169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Identification of research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Study selection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Study quality assessment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extraction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synthesis</a:t>
          </a:r>
        </a:p>
      </dsp:txBody>
      <dsp:txXfrm>
        <a:off x="3833367" y="2175723"/>
        <a:ext cx="3261093" cy="1695537"/>
      </dsp:txXfrm>
    </dsp:sp>
    <dsp:sp modelId="{E530EC7F-0692-4895-9F95-33FDDA199EA1}">
      <dsp:nvSpPr>
        <dsp:cNvPr id="0" name=""/>
        <dsp:cNvSpPr/>
      </dsp:nvSpPr>
      <dsp:spPr>
        <a:xfrm>
          <a:off x="7665152" y="321544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98CF9-32FA-4BDF-A13B-E1619DA1F9BC}">
      <dsp:nvSpPr>
        <dsp:cNvPr id="0" name=""/>
        <dsp:cNvSpPr/>
      </dsp:nvSpPr>
      <dsp:spPr>
        <a:xfrm>
          <a:off x="7665152" y="1615564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/>
            <a:t>Reporting the review</a:t>
          </a:r>
        </a:p>
      </dsp:txBody>
      <dsp:txXfrm>
        <a:off x="7665152" y="1615564"/>
        <a:ext cx="3261093" cy="489164"/>
      </dsp:txXfrm>
    </dsp:sp>
    <dsp:sp modelId="{F5B8EA9D-305A-45A0-934C-49529DC3EFFF}">
      <dsp:nvSpPr>
        <dsp:cNvPr id="0" name=""/>
        <dsp:cNvSpPr/>
      </dsp:nvSpPr>
      <dsp:spPr>
        <a:xfrm>
          <a:off x="7665152" y="2175723"/>
          <a:ext cx="3261093" cy="1695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Specify the dissemination strategy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Format the main </a:t>
          </a:r>
          <a:r>
            <a:rPr lang="en-US" sz="1700" kern="1200" dirty="0">
              <a:latin typeface="Calibri Light" panose="020F0302020204030204"/>
            </a:rPr>
            <a:t>systematic</a:t>
          </a:r>
          <a:r>
            <a:rPr lang="en-US" sz="1700" kern="1200" dirty="0"/>
            <a:t> review report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Evaluate systematic review report</a:t>
          </a:r>
        </a:p>
      </dsp:txBody>
      <dsp:txXfrm>
        <a:off x="7665152" y="2175723"/>
        <a:ext cx="3261093" cy="1695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F4AD-6D29-48DB-83D7-7A94276CB01B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B507-B416-4573-91E7-2866DEA902E1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Research Questions </a:t>
          </a:r>
        </a:p>
      </dsp:txBody>
      <dsp:txXfrm>
        <a:off x="398656" y="1088253"/>
        <a:ext cx="2959127" cy="1837317"/>
      </dsp:txXfrm>
    </dsp:sp>
    <dsp:sp modelId="{20FD7BEC-E113-49F1-B86B-64B683BFA87E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E5A8B-7577-4A72-AED5-3A5845C5E340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Review Protocol: Search Strategies</a:t>
          </a:r>
        </a:p>
      </dsp:txBody>
      <dsp:txXfrm>
        <a:off x="4155097" y="1088253"/>
        <a:ext cx="2959127" cy="1837317"/>
      </dsp:txXfrm>
    </dsp:sp>
    <dsp:sp modelId="{9887E745-34C3-4A46-B218-1DCE13C9B282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FC021-67C7-4ADE-85D9-DF3933569ECC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Inclusion and Exclusion Criteria</a:t>
          </a:r>
        </a:p>
      </dsp:txBody>
      <dsp:txXfrm>
        <a:off x="7911539" y="1088253"/>
        <a:ext cx="2959127" cy="18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36838-6F00-4B04-A4FB-980C415FD94F}">
      <dsp:nvSpPr>
        <dsp:cNvPr id="0" name=""/>
        <dsp:cNvSpPr/>
      </dsp:nvSpPr>
      <dsp:spPr>
        <a:xfrm>
          <a:off x="1082558" y="1359"/>
          <a:ext cx="2362160" cy="141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ABI/INFORM Collection (ProQuest, Research IT CT)</a:t>
          </a:r>
        </a:p>
      </dsp:txBody>
      <dsp:txXfrm>
        <a:off x="1082558" y="1359"/>
        <a:ext cx="2362160" cy="1417296"/>
      </dsp:txXfrm>
    </dsp:sp>
    <dsp:sp modelId="{164B5D7E-75E5-49E3-A27B-43B596283977}">
      <dsp:nvSpPr>
        <dsp:cNvPr id="0" name=""/>
        <dsp:cNvSpPr/>
      </dsp:nvSpPr>
      <dsp:spPr>
        <a:xfrm>
          <a:off x="3680935" y="1359"/>
          <a:ext cx="2362160" cy="141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Business Source Premier (EBSCO)</a:t>
          </a:r>
        </a:p>
      </dsp:txBody>
      <dsp:txXfrm>
        <a:off x="3680935" y="1359"/>
        <a:ext cx="2362160" cy="1417296"/>
      </dsp:txXfrm>
    </dsp:sp>
    <dsp:sp modelId="{E9CE7785-B94E-4868-9A56-B22096889011}">
      <dsp:nvSpPr>
        <dsp:cNvPr id="0" name=""/>
        <dsp:cNvSpPr/>
      </dsp:nvSpPr>
      <dsp:spPr>
        <a:xfrm>
          <a:off x="6279312" y="1359"/>
          <a:ext cx="2362160" cy="141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MEDLINE (EBSCO)</a:t>
          </a:r>
        </a:p>
      </dsp:txBody>
      <dsp:txXfrm>
        <a:off x="6279312" y="1359"/>
        <a:ext cx="2362160" cy="1417296"/>
      </dsp:txXfrm>
    </dsp:sp>
    <dsp:sp modelId="{865E5D74-7196-4434-888B-4F30E0064C81}">
      <dsp:nvSpPr>
        <dsp:cNvPr id="0" name=""/>
        <dsp:cNvSpPr/>
      </dsp:nvSpPr>
      <dsp:spPr>
        <a:xfrm>
          <a:off x="2381746" y="1654872"/>
          <a:ext cx="2362160" cy="141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ScienceDirect (ELSEVIER)</a:t>
          </a:r>
        </a:p>
      </dsp:txBody>
      <dsp:txXfrm>
        <a:off x="2381746" y="1654872"/>
        <a:ext cx="2362160" cy="1417296"/>
      </dsp:txXfrm>
    </dsp:sp>
    <dsp:sp modelId="{61C922F2-E283-47B1-8A3E-55BC43AF9125}">
      <dsp:nvSpPr>
        <dsp:cNvPr id="0" name=""/>
        <dsp:cNvSpPr/>
      </dsp:nvSpPr>
      <dsp:spPr>
        <a:xfrm>
          <a:off x="4980123" y="1654872"/>
          <a:ext cx="2362160" cy="1417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 of Science</a:t>
          </a:r>
        </a:p>
      </dsp:txBody>
      <dsp:txXfrm>
        <a:off x="4980123" y="1654872"/>
        <a:ext cx="2362160" cy="1417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BFD2E-6C81-4FF4-826B-F9AC85A5E187}">
      <dsp:nvSpPr>
        <dsp:cNvPr id="0" name=""/>
        <dsp:cNvSpPr/>
      </dsp:nvSpPr>
      <dsp:spPr>
        <a:xfrm>
          <a:off x="2169914" y="63618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8CBB-E528-423B-8CCF-FA9F5FDB284B}">
      <dsp:nvSpPr>
        <dsp:cNvPr id="0" name=""/>
        <dsp:cNvSpPr/>
      </dsp:nvSpPr>
      <dsp:spPr>
        <a:xfrm>
          <a:off x="765914" y="227376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Conducting Review</a:t>
          </a:r>
        </a:p>
      </dsp:txBody>
      <dsp:txXfrm>
        <a:off x="765914" y="2273766"/>
        <a:ext cx="4320000" cy="648000"/>
      </dsp:txXfrm>
    </dsp:sp>
    <dsp:sp modelId="{1A417E97-33B3-4532-A3DA-0F51B410A0CB}">
      <dsp:nvSpPr>
        <dsp:cNvPr id="0" name=""/>
        <dsp:cNvSpPr/>
      </dsp:nvSpPr>
      <dsp:spPr>
        <a:xfrm>
          <a:off x="765914" y="2980175"/>
          <a:ext cx="4320000" cy="57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Primary Search: 144 Articles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After Article Analysis: 118 Articles </a:t>
          </a:r>
        </a:p>
      </dsp:txBody>
      <dsp:txXfrm>
        <a:off x="765914" y="2980175"/>
        <a:ext cx="4320000" cy="576440"/>
      </dsp:txXfrm>
    </dsp:sp>
    <dsp:sp modelId="{276E77A8-D533-4ED9-9AEA-0817280476CE}">
      <dsp:nvSpPr>
        <dsp:cNvPr id="0" name=""/>
        <dsp:cNvSpPr/>
      </dsp:nvSpPr>
      <dsp:spPr>
        <a:xfrm>
          <a:off x="7245914" y="63618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7501E-4463-4D69-A9DC-FC14AB48AEAD}">
      <dsp:nvSpPr>
        <dsp:cNvPr id="0" name=""/>
        <dsp:cNvSpPr/>
      </dsp:nvSpPr>
      <dsp:spPr>
        <a:xfrm>
          <a:off x="5841914" y="227376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Reporting Review</a:t>
          </a:r>
        </a:p>
      </dsp:txBody>
      <dsp:txXfrm>
        <a:off x="5841914" y="2273766"/>
        <a:ext cx="4320000" cy="648000"/>
      </dsp:txXfrm>
    </dsp:sp>
    <dsp:sp modelId="{94241089-3745-4222-9F2E-97079D428260}">
      <dsp:nvSpPr>
        <dsp:cNvPr id="0" name=""/>
        <dsp:cNvSpPr/>
      </dsp:nvSpPr>
      <dsp:spPr>
        <a:xfrm>
          <a:off x="5841914" y="2980175"/>
          <a:ext cx="4320000" cy="57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Report Table Collection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Bar Graphs</a:t>
          </a:r>
        </a:p>
      </dsp:txBody>
      <dsp:txXfrm>
        <a:off x="5841914" y="2980175"/>
        <a:ext cx="4320000" cy="57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5B34-BFE4-49D4-9E0E-59C8A9614F1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9468-85F1-424B-AA30-6C6CAD4C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need: The first COVID-19 vaccination rollout was very complicated since we experienced several delays, bottlenecks, obstacles, and challenges.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9468-85F1-424B-AA30-6C6CAD4C58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183" y="1450929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ea typeface="+mj-lt"/>
                <a:cs typeface="+mj-lt"/>
              </a:rPr>
              <a:t>Vaccine Supply Chain Systems: An Analysis Using Operations Management Perspective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949" y="4733089"/>
            <a:ext cx="9838471" cy="1534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 Nancy Gonzalez, Nicole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Thomassen</a:t>
            </a:r>
            <a:r>
              <a:rPr lang="en-US" dirty="0">
                <a:solidFill>
                  <a:srgbClr val="FFFFFF"/>
                </a:solidFill>
                <a:cs typeface="Calibri"/>
              </a:rPr>
              <a:t>, Aidan Dunn, and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Merita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Calibri"/>
              </a:rPr>
              <a:t>Cecunjanin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Advisor Professor: 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Dr. Fatma Pakdil</a:t>
            </a:r>
            <a:endParaRPr lang="en-US" sz="3600" dirty="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2C5C0EC-EBFE-4841-B2F3-A25B2A63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3" y="69574"/>
            <a:ext cx="1578634" cy="1578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68221B-3C94-4045-9F61-3C07A141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546" y="-6"/>
            <a:ext cx="4572583" cy="13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810A-2ACC-450A-B59B-0663AD3C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Conducting and Reporting the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DF9E36-EEC4-4376-A4BF-512C81C88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1734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93FCA2-61D6-4B30-BB55-E5FC5CDB1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689B6E5D-DFDB-459C-8F9E-FDFCD285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21" y="118109"/>
            <a:ext cx="9032358" cy="6164582"/>
          </a:xfrm>
          <a:prstGeom prst="rect">
            <a:avLst/>
          </a:prstGeom>
        </p:spPr>
      </p:pic>
      <p:sp>
        <p:nvSpPr>
          <p:cNvPr id="38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152A1F0-6640-4693-8935-01E20D79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5438CCB6-B27A-4EF4-A025-8463E8739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9" y="1129579"/>
            <a:ext cx="11786557" cy="3894350"/>
          </a:xfrm>
          <a:prstGeom prst="rect">
            <a:avLst/>
          </a:prstGeom>
        </p:spPr>
      </p:pic>
      <p:pic>
        <p:nvPicPr>
          <p:cNvPr id="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B198C5-5A88-4686-9EE5-A4DC01D79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52190"/>
            <a:ext cx="1043929" cy="1043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022C2-2F5C-433A-9C54-A719C737C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5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12711E1A-1CF4-44A1-9FC7-74CDCADA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42" y="154815"/>
            <a:ext cx="7962315" cy="60911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8E89EE5-180A-45B5-872D-F7F776EF4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95332C-7456-40CF-AD12-C27830E42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1FCA60B0-09CF-4372-A9D5-E412161F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91" y="142166"/>
            <a:ext cx="9169879" cy="6113593"/>
          </a:xfrm>
          <a:prstGeom prst="rect">
            <a:avLst/>
          </a:prstGeom>
        </p:spPr>
      </p:pic>
      <p:pic>
        <p:nvPicPr>
          <p:cNvPr id="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6190EC0-196A-4144-B900-D47ABDC2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7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7E1BF08-0397-483D-94D8-AFAC4FC5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A61E2A-35D7-6B41-A21F-4DC98E2F3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831647"/>
              </p:ext>
            </p:extLst>
          </p:nvPr>
        </p:nvGraphicFramePr>
        <p:xfrm>
          <a:off x="1855305" y="104912"/>
          <a:ext cx="8478447" cy="61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1E41E9-59A0-458C-8A66-233DE5884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810A-2ACC-450A-B59B-0663AD3C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Conclusion</a:t>
            </a:r>
          </a:p>
        </p:txBody>
      </p:sp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93FCA2-61D6-4B30-BB55-E5FC5CDB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B9F0801-05AA-CEA6-F10E-72B7022B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Literature and practice have </a:t>
            </a:r>
            <a:r>
              <a:rPr lang="en-US" dirty="0">
                <a:ea typeface="+mn-lt"/>
                <a:cs typeface="+mn-lt"/>
              </a:rPr>
              <a:t>heavily </a:t>
            </a:r>
            <a:r>
              <a:rPr lang="en-US" dirty="0">
                <a:cs typeface="Calibri"/>
              </a:rPr>
              <a:t>focused on improving vaccine supply chains starting from 2010s. </a:t>
            </a:r>
          </a:p>
          <a:p>
            <a:r>
              <a:rPr lang="en-US" dirty="0">
                <a:cs typeface="Calibri"/>
              </a:rPr>
              <a:t>The majority of the related papers have been published in </a:t>
            </a:r>
            <a:r>
              <a:rPr lang="en-US" i="1" dirty="0">
                <a:cs typeface="Calibri"/>
              </a:rPr>
              <a:t>Vaccine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Most common methods used in literature: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Simulation method most common</a:t>
            </a:r>
          </a:p>
          <a:p>
            <a:pPr lvl="2"/>
            <a:r>
              <a:rPr lang="en-US" dirty="0">
                <a:ea typeface="+mn-lt"/>
                <a:cs typeface="+mn-lt"/>
              </a:rPr>
              <a:t>HERMES (Highly Extensible Resource for Modeling Supply-Chains)</a:t>
            </a:r>
          </a:p>
          <a:p>
            <a:pPr lvl="3"/>
            <a:r>
              <a:rPr lang="en-US" dirty="0">
                <a:cs typeface="Calibri"/>
              </a:rPr>
              <a:t>Transportation component</a:t>
            </a:r>
          </a:p>
          <a:p>
            <a:pPr lvl="3"/>
            <a:r>
              <a:rPr lang="en-US" dirty="0">
                <a:cs typeface="Calibri"/>
              </a:rPr>
              <a:t>Storage capacity</a:t>
            </a:r>
          </a:p>
          <a:p>
            <a:pPr lvl="1"/>
            <a:r>
              <a:rPr lang="en-US" dirty="0">
                <a:cs typeface="Calibri"/>
              </a:rPr>
              <a:t>Economic analysis and scenario analysis</a:t>
            </a:r>
          </a:p>
          <a:p>
            <a:pPr lvl="2"/>
            <a:r>
              <a:rPr lang="en-US" dirty="0">
                <a:ea typeface="+mn-lt"/>
                <a:cs typeface="+mn-lt"/>
              </a:rPr>
              <a:t>Analysis on cost of immunization programs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Simplifying vaccine supply chains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3" name="Picture 3" descr="A picture containing plane, outdoor, road, airplane&#10;&#10;Description automatically generated">
            <a:extLst>
              <a:ext uri="{FF2B5EF4-FFF2-40B4-BE49-F238E27FC236}">
                <a16:creationId xmlns:a16="http://schemas.microsoft.com/office/drawing/2014/main" id="{9D0EAAAE-0986-49DF-8F98-69EB9C41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181" y="4556664"/>
            <a:ext cx="2743200" cy="18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810A-2ACC-450A-B59B-0663AD3C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Conclusion</a:t>
            </a:r>
          </a:p>
        </p:txBody>
      </p:sp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93FCA2-61D6-4B30-BB55-E5FC5CDB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B9F0801-05AA-CEA6-F10E-72B7022B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25625"/>
            <a:ext cx="794385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Although several publications have focused on implementing  operations management-, simulation- and operations research-oriented </a:t>
            </a:r>
            <a:r>
              <a:rPr lang="en-US" dirty="0">
                <a:ea typeface="+mn-lt"/>
                <a:cs typeface="+mn-lt"/>
              </a:rPr>
              <a:t>quantitative methods, there is still a significant need in using such advanced quantitative methods in vaccine supply chain design processes.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size and degree of complexity of vaccine supply chain systems require using such methods for optimizing such complex and big systems from operations and public health perspectives.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413650-A8B2-5218-41DF-7A43EB76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107" y="3626285"/>
            <a:ext cx="2743200" cy="1371600"/>
          </a:xfrm>
          <a:prstGeom prst="rect">
            <a:avLst/>
          </a:prstGeom>
        </p:spPr>
      </p:pic>
      <p:pic>
        <p:nvPicPr>
          <p:cNvPr id="6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id="{EA80867A-5DBD-3BDF-C83D-A6580E08D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25" y="1646468"/>
            <a:ext cx="2743200" cy="1831513"/>
          </a:xfrm>
          <a:prstGeom prst="rect">
            <a:avLst/>
          </a:prstGeom>
        </p:spPr>
      </p:pic>
      <p:pic>
        <p:nvPicPr>
          <p:cNvPr id="7" name="Picture 9" descr="A picture containing truck, indoor, trailer&#10;&#10;Description automatically generated">
            <a:extLst>
              <a:ext uri="{FF2B5EF4-FFF2-40B4-BE49-F238E27FC236}">
                <a16:creationId xmlns:a16="http://schemas.microsoft.com/office/drawing/2014/main" id="{B06F9371-27F2-626C-4143-349F5E34F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500" y="5117371"/>
            <a:ext cx="2743200" cy="15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78B1-EFF6-4C89-B22D-7F2D5739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 descr="Questions">
            <a:extLst>
              <a:ext uri="{FF2B5EF4-FFF2-40B4-BE49-F238E27FC236}">
                <a16:creationId xmlns:a16="http://schemas.microsoft.com/office/drawing/2014/main" id="{C0805D84-1E61-4938-AD70-4EEF0A659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B1D9D-98EE-4568-809F-E21F8C68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Presentation Plan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802339F-43E3-EA83-9FB2-AD309566E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6637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693AA39-9042-499A-9A0D-700D2581D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62121-49AA-489A-B937-6CD4767BE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B1D9D-98EE-4568-809F-E21F8C68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Research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1A5E-4435-44FE-B3F8-83EB97E29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56" y="1881538"/>
            <a:ext cx="5612395" cy="31004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Vaccination supply chain systems and all components</a:t>
            </a:r>
          </a:p>
          <a:p>
            <a:r>
              <a:rPr lang="en-US" sz="2000" dirty="0">
                <a:cs typeface="Calibri"/>
              </a:rPr>
              <a:t>Consideration of unique COVID-19 Supply Chain</a:t>
            </a:r>
            <a:endParaRPr lang="en-US" sz="2000" dirty="0"/>
          </a:p>
          <a:p>
            <a:r>
              <a:rPr lang="en-US" sz="2000" dirty="0">
                <a:cs typeface="Calibri"/>
              </a:rPr>
              <a:t>Interest in:</a:t>
            </a:r>
          </a:p>
          <a:p>
            <a:pPr lvl="1"/>
            <a:r>
              <a:rPr lang="en-US" sz="2000" dirty="0">
                <a:cs typeface="Calibri"/>
              </a:rPr>
              <a:t>*Analyzing vaccine supply chain system</a:t>
            </a:r>
          </a:p>
          <a:p>
            <a:pPr lvl="1"/>
            <a:r>
              <a:rPr lang="en-US" sz="2000" dirty="0">
                <a:cs typeface="Calibri"/>
              </a:rPr>
              <a:t>Developing optimization model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601107-F5F2-4448-97FF-B0B4A38F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98" y="1886789"/>
            <a:ext cx="4497237" cy="2993366"/>
          </a:xfrm>
          <a:prstGeom prst="rect">
            <a:avLst/>
          </a:prstGeom>
        </p:spPr>
      </p:pic>
      <p:pic>
        <p:nvPicPr>
          <p:cNvPr id="11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133F857-8763-466D-9E0B-DA6DF27DA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D5120A-6A9F-4CA3-9BF6-B1DDFF7E1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9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3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3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A06D2-A6D8-4A86-B198-6EA6B7F4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General Information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972F-DC5A-4D25-B5EB-4A5686D4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39" y="1714717"/>
            <a:ext cx="5521051" cy="34285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 (Body)"/>
                <a:cs typeface="Calibri"/>
              </a:rPr>
              <a:t>Eastern Connecticut State University</a:t>
            </a:r>
          </a:p>
          <a:p>
            <a:pPr marL="0" indent="0">
              <a:buNone/>
            </a:pPr>
            <a:endParaRPr lang="en-US" sz="2000" dirty="0">
              <a:latin typeface="Calibri (Body)"/>
              <a:cs typeface="Calibri"/>
            </a:endParaRPr>
          </a:p>
          <a:p>
            <a:pPr lvl="1"/>
            <a:r>
              <a:rPr lang="en-US" sz="2000" dirty="0">
                <a:latin typeface="Calibri (Body)"/>
                <a:cs typeface="Calibri"/>
              </a:rPr>
              <a:t>Fall 2021</a:t>
            </a:r>
          </a:p>
          <a:p>
            <a:pPr lvl="1"/>
            <a:r>
              <a:rPr lang="en-US" sz="2000" dirty="0">
                <a:latin typeface="Calibri (Body)"/>
                <a:cs typeface="Calibri"/>
              </a:rPr>
              <a:t>BUS 480 Independent Study: Supply Chain Systematic Literature Review</a:t>
            </a:r>
          </a:p>
          <a:p>
            <a:pPr lvl="1"/>
            <a:r>
              <a:rPr lang="en-US" sz="2000" dirty="0">
                <a:latin typeface="Calibri (Body)"/>
                <a:cs typeface="Calibri"/>
              </a:rPr>
              <a:t>Four students and Professor</a:t>
            </a:r>
          </a:p>
          <a:p>
            <a:pPr lvl="1"/>
            <a:r>
              <a:rPr lang="en-US" sz="2000" dirty="0">
                <a:latin typeface="Calibri (Body)"/>
                <a:cs typeface="Calibri"/>
              </a:rPr>
              <a:t>Weekly Friday meetings (8/27/21-12/3/21)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</p:txBody>
      </p:sp>
      <p:pic>
        <p:nvPicPr>
          <p:cNvPr id="7" name="Picture 7" descr="A picture containing outdoor, tree, sky, building&#10;&#10;Description automatically generated">
            <a:extLst>
              <a:ext uri="{FF2B5EF4-FFF2-40B4-BE49-F238E27FC236}">
                <a16:creationId xmlns:a16="http://schemas.microsoft.com/office/drawing/2014/main" id="{B67E1DFB-8A8E-4A06-AA8B-5E123755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28" y="2166002"/>
            <a:ext cx="5604294" cy="3740988"/>
          </a:xfrm>
          <a:prstGeom prst="rect">
            <a:avLst/>
          </a:prstGeom>
        </p:spPr>
      </p:pic>
      <p:pic>
        <p:nvPicPr>
          <p:cNvPr id="10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4759CE-6DEA-4712-93CD-2E9444D3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B4C32-34C8-468B-8178-1F8F725DF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5974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81C9E-50DB-4D14-A397-32913793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Systematic Literature Review Method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65D128-C812-437E-89D9-29E1315D5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97573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67BBDC3-F6CB-4118-9DE4-2F2D27B4B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D29F7E-CCC0-47B3-8EF8-7CA2A1CBA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6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E515A-CF29-40EC-9288-813984F3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Planning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5860FF-44A5-407D-955A-E080D4E53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65069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FE86E8-5CAE-4406-BE97-BDF600654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651C3-5878-486F-A2D4-15CC1C1DF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AE901-1030-4B00-9C92-678BA53B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Research Questions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59B8B-193B-4582-A911-382420E1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01" y="2551661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cs typeface="Calibri"/>
              </a:rPr>
              <a:t>What has been found about vaccine supply chains in previous studies reported in literature?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cs typeface="Calibri"/>
              </a:rPr>
              <a:t>What was found in previous vaccination supply chains regarding components such as...</a:t>
            </a:r>
          </a:p>
          <a:p>
            <a:pPr lvl="1"/>
            <a:r>
              <a:rPr lang="en-US" sz="2000" dirty="0">
                <a:cs typeface="Calibri"/>
              </a:rPr>
              <a:t>Operations Management</a:t>
            </a:r>
          </a:p>
          <a:p>
            <a:pPr lvl="1"/>
            <a:r>
              <a:rPr lang="en-US" sz="2000" dirty="0">
                <a:cs typeface="Calibri"/>
              </a:rPr>
              <a:t>Management Science</a:t>
            </a:r>
          </a:p>
          <a:p>
            <a:pPr lvl="1"/>
            <a:r>
              <a:rPr lang="en-US" sz="2000" dirty="0">
                <a:cs typeface="Calibri"/>
              </a:rPr>
              <a:t>Public Health related methods</a:t>
            </a:r>
          </a:p>
          <a:p>
            <a:pPr lvl="1"/>
            <a:r>
              <a:rPr lang="en-US" sz="2000" dirty="0">
                <a:cs typeface="Calibri"/>
              </a:rPr>
              <a:t>Tools and techniques</a:t>
            </a:r>
          </a:p>
          <a:p>
            <a:pPr lvl="1"/>
            <a:r>
              <a:rPr lang="en-US" sz="2000" dirty="0">
                <a:cs typeface="Calibri"/>
              </a:rPr>
              <a:t>Previous approaches</a:t>
            </a:r>
          </a:p>
          <a:p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9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B0D7BDB-70BC-4C87-86BF-59C4F0F12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B8A773D-B8E9-39D3-DCE1-4E899F61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5" y="4096753"/>
            <a:ext cx="2743200" cy="184244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7A7939-459B-17D9-C7C3-76D3D1D1C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5" y="4666817"/>
            <a:ext cx="2743200" cy="17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5841-C2CE-405E-A098-42E6976B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Review Protocol: Search Strategies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8D8622-C521-4740-8942-2C0D45F81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1292"/>
              </p:ext>
            </p:extLst>
          </p:nvPr>
        </p:nvGraphicFramePr>
        <p:xfrm>
          <a:off x="705064" y="2405977"/>
          <a:ext cx="9724031" cy="307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946E77-1683-4CDA-BC43-75D46BDF20C8}"/>
              </a:ext>
            </a:extLst>
          </p:cNvPr>
          <p:cNvSpPr txBox="1"/>
          <p:nvPr/>
        </p:nvSpPr>
        <p:spPr>
          <a:xfrm>
            <a:off x="578497" y="1873305"/>
            <a:ext cx="513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Eastern Library Databases:</a:t>
            </a:r>
          </a:p>
          <a:p>
            <a:endParaRPr lang="en-US" sz="2000" b="1" dirty="0"/>
          </a:p>
        </p:txBody>
      </p:sp>
      <p:pic>
        <p:nvPicPr>
          <p:cNvPr id="11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22826B1-B031-4889-A87A-BE5B0E9A2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827BD6-0EEF-4D97-93F1-A6EE3ECB3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8886" y="5863796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9810A-2ACC-450A-B59B-0663AD3C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Inclusion and Exclusion Criteria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DA77F-71A1-4E30-ADF4-DE11CAEB739E}"/>
              </a:ext>
            </a:extLst>
          </p:cNvPr>
          <p:cNvSpPr txBox="1"/>
          <p:nvPr/>
        </p:nvSpPr>
        <p:spPr>
          <a:xfrm>
            <a:off x="872588" y="1943018"/>
            <a:ext cx="3952331" cy="26945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# of articles after incorporating inclusion/exclusion criteria: 144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Total # of articles after reviewing based on selection criteria: 93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21B597D9-CA7C-41E3-9BAD-C69D36E64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2534"/>
              </p:ext>
            </p:extLst>
          </p:nvPr>
        </p:nvGraphicFramePr>
        <p:xfrm>
          <a:off x="5787736" y="1943017"/>
          <a:ext cx="6235651" cy="46751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25325">
                  <a:extLst>
                    <a:ext uri="{9D8B030D-6E8A-4147-A177-3AD203B41FA5}">
                      <a16:colId xmlns:a16="http://schemas.microsoft.com/office/drawing/2014/main" val="3929638751"/>
                    </a:ext>
                  </a:extLst>
                </a:gridCol>
                <a:gridCol w="5010326">
                  <a:extLst>
                    <a:ext uri="{9D8B030D-6E8A-4147-A177-3AD203B41FA5}">
                      <a16:colId xmlns:a16="http://schemas.microsoft.com/office/drawing/2014/main" val="2376021454"/>
                    </a:ext>
                  </a:extLst>
                </a:gridCol>
              </a:tblGrid>
              <a:tr h="4728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Criteria </a:t>
                      </a:r>
                      <a:endParaRPr lang="en-US" sz="18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3260" marR="82237" marT="76630" marB="76630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Items </a:t>
                      </a:r>
                      <a:endParaRPr lang="en-US" sz="18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3260" marR="82237" marT="76630" marB="76630"/>
                </a:tc>
                <a:extLst>
                  <a:ext uri="{0D108BD9-81ED-4DB2-BD59-A6C34878D82A}">
                    <a16:rowId xmlns:a16="http://schemas.microsoft.com/office/drawing/2014/main" val="419373658"/>
                  </a:ext>
                </a:extLst>
              </a:tr>
              <a:tr h="240309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Inclusion criteria </a:t>
                      </a:r>
                    </a:p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3260" marR="82237" marT="76630" marB="76630"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Full-text articles published in peer-reviewed scholarly journals, theses, book chapters, and books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Published in English between 2000 and 2020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The publications found in selected digital databases in primary search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The articles including identified key words*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effectLst/>
                      </a:endParaRPr>
                    </a:p>
                  </a:txBody>
                  <a:tcPr marL="153260" marR="82237" marT="76630" marB="76630"/>
                </a:tc>
                <a:extLst>
                  <a:ext uri="{0D108BD9-81ED-4DB2-BD59-A6C34878D82A}">
                    <a16:rowId xmlns:a16="http://schemas.microsoft.com/office/drawing/2014/main" val="175314989"/>
                  </a:ext>
                </a:extLst>
              </a:tr>
              <a:tr h="169012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dirty="0">
                          <a:effectLst/>
                        </a:rPr>
                        <a:t>Exclusion criteria </a:t>
                      </a:r>
                    </a:p>
                    <a:p>
                      <a:pPr algn="l" rtl="0" fontAlgn="base"/>
                      <a:endParaRPr 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3260" marR="82237" marT="76630" marB="76630"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Articles published in non-scholarly journals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Not full-text articles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Materials published in other languages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Duplicated studies </a:t>
                      </a:r>
                    </a:p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Conference proceedings </a:t>
                      </a:r>
                    </a:p>
                    <a:p>
                      <a:pPr algn="l" rtl="0" fontAlgn="base"/>
                      <a:endParaRPr lang="en-US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53260" marR="82237" marT="76630" marB="76630"/>
                </a:tc>
                <a:extLst>
                  <a:ext uri="{0D108BD9-81ED-4DB2-BD59-A6C34878D82A}">
                    <a16:rowId xmlns:a16="http://schemas.microsoft.com/office/drawing/2014/main" val="1124230577"/>
                  </a:ext>
                </a:extLst>
              </a:tr>
            </a:tbl>
          </a:graphicData>
        </a:graphic>
      </p:graphicFrame>
      <p:pic>
        <p:nvPicPr>
          <p:cNvPr id="10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DA2E804-8B60-4810-9602-3ECEE52E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754" y="104145"/>
            <a:ext cx="1043929" cy="1043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0FAB3-0736-4307-8049-F270097A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4399"/>
            <a:ext cx="3453114" cy="9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7C0401CE50864FA3C5931A4C5A5140" ma:contentTypeVersion="16" ma:contentTypeDescription="Create a new document." ma:contentTypeScope="" ma:versionID="0c8d5b27de7e97891fc66401a706213e">
  <xsd:schema xmlns:xsd="http://www.w3.org/2001/XMLSchema" xmlns:xs="http://www.w3.org/2001/XMLSchema" xmlns:p="http://schemas.microsoft.com/office/2006/metadata/properties" xmlns:ns1="http://schemas.microsoft.com/sharepoint/v3" xmlns:ns3="cb33ccb5-bbc9-40a1-8879-f03b4afd0bf6" xmlns:ns4="609a5c3a-b1a4-4f3a-b1be-f5827d030d35" targetNamespace="http://schemas.microsoft.com/office/2006/metadata/properties" ma:root="true" ma:fieldsID="b38ab3402441ce45c523586bf8a82571" ns1:_="" ns3:_="" ns4:_="">
    <xsd:import namespace="http://schemas.microsoft.com/sharepoint/v3"/>
    <xsd:import namespace="cb33ccb5-bbc9-40a1-8879-f03b4afd0bf6"/>
    <xsd:import namespace="609a5c3a-b1a4-4f3a-b1be-f5827d030d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3ccb5-bbc9-40a1-8879-f03b4afd0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5c3a-b1a4-4f3a-b1be-f5827d030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EAECA9-20F8-4C66-958E-7A6ECD7B5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162A9-9B83-47F6-9256-07E6BDCBCF8C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cb33ccb5-bbc9-40a1-8879-f03b4afd0bf6"/>
    <ds:schemaRef ds:uri="http://schemas.openxmlformats.org/package/2006/metadata/core-properties"/>
    <ds:schemaRef ds:uri="609a5c3a-b1a4-4f3a-b1be-f5827d030d35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FC4D33-9EBD-4362-842D-D6FA35EAF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33ccb5-bbc9-40a1-8879-f03b4afd0bf6"/>
    <ds:schemaRef ds:uri="609a5c3a-b1a4-4f3a-b1be-f5827d030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3323</TotalTime>
  <Words>528</Words>
  <Application>Microsoft Office PowerPoint</Application>
  <PresentationFormat>Widescreen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(Body)</vt:lpstr>
      <vt:lpstr>Calibri Light</vt:lpstr>
      <vt:lpstr>office theme</vt:lpstr>
      <vt:lpstr>Vaccine Supply Chain Systems: An Analysis Using Operations Management Perspective</vt:lpstr>
      <vt:lpstr>Presentation Plan</vt:lpstr>
      <vt:lpstr>Research Motivation</vt:lpstr>
      <vt:lpstr>General Information</vt:lpstr>
      <vt:lpstr>Systematic Literature Review Method</vt:lpstr>
      <vt:lpstr>Planning</vt:lpstr>
      <vt:lpstr>Research Questions</vt:lpstr>
      <vt:lpstr>Review Protocol: Search Strategies</vt:lpstr>
      <vt:lpstr>Inclusion and Exclusion Criteria</vt:lpstr>
      <vt:lpstr>Conducting and Reporting the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Simon,Nicolas P.(Sociology)</dc:creator>
  <cp:lastModifiedBy>Simon,Nicolas P.(Sociology)</cp:lastModifiedBy>
  <cp:revision>462</cp:revision>
  <dcterms:created xsi:type="dcterms:W3CDTF">2022-02-24T19:29:33Z</dcterms:created>
  <dcterms:modified xsi:type="dcterms:W3CDTF">2022-04-04T11:24:59Z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0x010100E67C0401CE50864FA3C5931A4C5A5140</vt:lpwstr>
  </property>
</Properties>
</file>